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ин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A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napToGrid="0" snapToObjects="1" showGuides="1">
      <p:cViewPr varScale="1">
        <p:scale>
          <a:sx n="93" d="100"/>
          <a:sy n="93" d="100"/>
        </p:scale>
        <p:origin x="726" y="84"/>
      </p:cViewPr>
      <p:guideLst>
        <p:guide orient="horz" pos="162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251221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78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4595751" cy="5143500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2939432"/>
            <a:ext cx="3872101" cy="124142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19139" y="950026"/>
            <a:ext cx="3876612" cy="171175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4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78" y="42039"/>
            <a:ext cx="1518583" cy="609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4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/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719137" y="452042"/>
            <a:ext cx="6138864" cy="1183076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l"/>
          </a:lstStyle>
          <a:p>
            <a:r>
              <a:t>Title Text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6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2939432"/>
            <a:ext cx="3872101" cy="124142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719139" y="950026"/>
            <a:ext cx="3876612" cy="171175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3" name="Рисунок 1" descr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920" y="-977900"/>
            <a:ext cx="1903680" cy="763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  <a:lvl2pPr marL="0" indent="4572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2pPr>
            <a:lvl3pPr marL="0" indent="9144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3pPr>
            <a:lvl4pPr marL="0" indent="13716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4pPr>
            <a:lvl5pPr marL="0" indent="1828800">
              <a:buSzTx/>
              <a:buNone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itle Text"/>
          <p:cNvSpPr txBox="1">
            <a:spLocks noGrp="1"/>
          </p:cNvSpPr>
          <p:nvPr>
            <p:ph type="title"/>
          </p:nvPr>
        </p:nvSpPr>
        <p:spPr>
          <a:xfrm>
            <a:off x="719139" y="468600"/>
            <a:ext cx="4232872" cy="993776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0" y="2071769"/>
            <a:ext cx="9144000" cy="993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0921" y="4612883"/>
            <a:ext cx="284372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28650" marR="0" indent="-1714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20139" marR="0" indent="-2057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00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0574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Rectangle"/>
          <p:cNvSpPr/>
          <p:nvPr/>
        </p:nvSpPr>
        <p:spPr>
          <a:xfrm>
            <a:off x="0" y="-6350"/>
            <a:ext cx="9144000" cy="5156200"/>
          </a:xfrm>
          <a:prstGeom prst="rect">
            <a:avLst/>
          </a:prstGeom>
          <a:solidFill>
            <a:srgbClr val="B394EC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46" name="Shape"/>
          <p:cNvSpPr/>
          <p:nvPr/>
        </p:nvSpPr>
        <p:spPr>
          <a:xfrm>
            <a:off x="-16992" y="3739257"/>
            <a:ext cx="9177984" cy="2800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45"/>
                </a:moveTo>
                <a:lnTo>
                  <a:pt x="21600" y="0"/>
                </a:lnTo>
                <a:lnTo>
                  <a:pt x="21534" y="21600"/>
                </a:lnTo>
                <a:lnTo>
                  <a:pt x="17" y="21556"/>
                </a:lnTo>
                <a:lnTo>
                  <a:pt x="0" y="10845"/>
                </a:lnTo>
                <a:close/>
              </a:path>
            </a:pathLst>
          </a:custGeom>
          <a:solidFill>
            <a:srgbClr val="9D78F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7" name="Shape 54"/>
          <p:cNvSpPr txBox="1">
            <a:spLocks noGrp="1"/>
          </p:cNvSpPr>
          <p:nvPr>
            <p:ph type="title"/>
          </p:nvPr>
        </p:nvSpPr>
        <p:spPr>
          <a:xfrm>
            <a:off x="634957" y="1833405"/>
            <a:ext cx="3920212" cy="1640046"/>
          </a:xfrm>
          <a:prstGeom prst="rect">
            <a:avLst/>
          </a:prstGeom>
        </p:spPr>
        <p:txBody>
          <a:bodyPr lIns="91424" tIns="91424" rIns="91424" bIns="91424" anchor="b"/>
          <a:lstStyle/>
          <a:p>
            <a:pPr>
              <a:lnSpc>
                <a:spcPct val="100000"/>
              </a:lnSpc>
              <a:spcBef>
                <a:spcPts val="300"/>
              </a:spcBef>
              <a:defRPr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r>
              <a:rPr dirty="0"/>
              <a:t>КРЕДИТЫ </a:t>
            </a:r>
            <a:br>
              <a:rPr dirty="0"/>
            </a:br>
            <a:r>
              <a:rPr dirty="0" err="1"/>
              <a:t>И</a:t>
            </a:r>
            <a:r>
              <a:rPr dirty="0"/>
              <a:t> ЗАЙМЫ</a:t>
            </a:r>
          </a:p>
        </p:txBody>
      </p:sp>
      <p:sp>
        <p:nvSpPr>
          <p:cNvPr id="350" name="Group"/>
          <p:cNvSpPr/>
          <p:nvPr/>
        </p:nvSpPr>
        <p:spPr>
          <a:xfrm>
            <a:off x="4619388" y="678286"/>
            <a:ext cx="4128084" cy="41280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1" name="Circle"/>
          <p:cNvSpPr/>
          <p:nvPr/>
        </p:nvSpPr>
        <p:spPr>
          <a:xfrm>
            <a:off x="4420468" y="824259"/>
            <a:ext cx="1276723" cy="127672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2" name="Circle"/>
          <p:cNvSpPr/>
          <p:nvPr/>
        </p:nvSpPr>
        <p:spPr>
          <a:xfrm>
            <a:off x="5237991" y="124828"/>
            <a:ext cx="598417" cy="59841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3" name="Circle"/>
          <p:cNvSpPr/>
          <p:nvPr/>
        </p:nvSpPr>
        <p:spPr>
          <a:xfrm>
            <a:off x="7022245" y="349134"/>
            <a:ext cx="2226975" cy="222697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4" name="Circle"/>
          <p:cNvSpPr/>
          <p:nvPr/>
        </p:nvSpPr>
        <p:spPr>
          <a:xfrm>
            <a:off x="7906339" y="4039714"/>
            <a:ext cx="763588" cy="7635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5" name="Circle"/>
          <p:cNvSpPr/>
          <p:nvPr/>
        </p:nvSpPr>
        <p:spPr>
          <a:xfrm>
            <a:off x="4346902" y="3303071"/>
            <a:ext cx="1640046" cy="1640046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356" name="Рисунок 2" descr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169" y="690986"/>
            <a:ext cx="4129522" cy="4128084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Circle"/>
          <p:cNvSpPr/>
          <p:nvPr/>
        </p:nvSpPr>
        <p:spPr>
          <a:xfrm>
            <a:off x="3702639" y="4662014"/>
            <a:ext cx="763588" cy="7635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5" name="Triangle">
            <a:extLst>
              <a:ext uri="{FF2B5EF4-FFF2-40B4-BE49-F238E27FC236}">
                <a16:creationId xmlns:a16="http://schemas.microsoft.com/office/drawing/2014/main" xmlns="" id="{B38C60A0-6407-EC4F-A7FE-1FFE896291E9}"/>
              </a:ext>
            </a:extLst>
          </p:cNvPr>
          <p:cNvSpPr/>
          <p:nvPr/>
        </p:nvSpPr>
        <p:spPr>
          <a:xfrm>
            <a:off x="-16992" y="-37818"/>
            <a:ext cx="9778247" cy="1432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3" y="21600"/>
                </a:lnTo>
                <a:lnTo>
                  <a:pt x="21600" y="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8" name="Изображение" descr="Изображение">
            <a:extLst>
              <a:ext uri="{FF2B5EF4-FFF2-40B4-BE49-F238E27FC236}">
                <a16:creationId xmlns:a16="http://schemas.microsoft.com/office/drawing/2014/main" xmlns="" id="{C9D02565-B107-6547-825C-9EA2E46488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4479"/>
          <a:stretch>
            <a:fillRect/>
          </a:stretch>
        </p:blipFill>
        <p:spPr>
          <a:xfrm>
            <a:off x="314388" y="75627"/>
            <a:ext cx="2928625" cy="773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0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9</a:t>
            </a:r>
          </a:p>
        </p:txBody>
      </p:sp>
      <p:sp>
        <p:nvSpPr>
          <p:cNvPr id="40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2" name="Прямоугольник 30"/>
          <p:cNvSpPr txBox="1"/>
          <p:nvPr/>
        </p:nvSpPr>
        <p:spPr>
          <a:xfrm>
            <a:off x="530908" y="1654173"/>
            <a:ext cx="7594504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Кредиты</a:t>
            </a:r>
            <a:r>
              <a:rPr sz="1200" dirty="0"/>
              <a:t> </a:t>
            </a:r>
            <a:r>
              <a:rPr sz="1200" dirty="0" err="1"/>
              <a:t>различаются</a:t>
            </a:r>
            <a:r>
              <a:rPr sz="1200" dirty="0"/>
              <a:t> </a:t>
            </a:r>
            <a:r>
              <a:rPr sz="1200" dirty="0" err="1"/>
              <a:t>также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типам</a:t>
            </a:r>
            <a:r>
              <a:rPr sz="1200" dirty="0"/>
              <a:t> </a:t>
            </a:r>
            <a:r>
              <a:rPr sz="1200" dirty="0" err="1"/>
              <a:t>платежей</a:t>
            </a:r>
            <a:r>
              <a:rPr sz="1200" dirty="0"/>
              <a:t> – </a:t>
            </a:r>
            <a:r>
              <a:rPr sz="1200" dirty="0" err="1"/>
              <a:t>способам</a:t>
            </a:r>
            <a:r>
              <a:rPr sz="1200" dirty="0"/>
              <a:t> </a:t>
            </a:r>
            <a:r>
              <a:rPr sz="1200" dirty="0" err="1"/>
              <a:t>погашения</a:t>
            </a:r>
            <a:r>
              <a:rPr sz="1200" dirty="0"/>
              <a:t> </a:t>
            </a:r>
            <a:r>
              <a:rPr sz="1200" dirty="0" err="1"/>
              <a:t>долга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Так</a:t>
            </a:r>
            <a:r>
              <a:rPr sz="1200" dirty="0"/>
              <a:t>, </a:t>
            </a:r>
            <a:r>
              <a:rPr sz="1200" dirty="0" err="1"/>
              <a:t>различают</a:t>
            </a:r>
            <a:r>
              <a:rPr sz="1200" dirty="0"/>
              <a:t>: </a:t>
            </a:r>
            <a:r>
              <a:rPr sz="1200" b="1" dirty="0" err="1"/>
              <a:t>постепенный</a:t>
            </a:r>
            <a:r>
              <a:rPr sz="1200" b="1" dirty="0"/>
              <a:t> </a:t>
            </a:r>
            <a:r>
              <a:rPr sz="1200" b="1" dirty="0" err="1"/>
              <a:t>и</a:t>
            </a:r>
            <a:r>
              <a:rPr sz="1200" b="1" dirty="0"/>
              <a:t> </a:t>
            </a:r>
            <a:r>
              <a:rPr sz="1200" b="1" dirty="0" err="1"/>
              <a:t>единовременный</a:t>
            </a:r>
            <a:r>
              <a:rPr sz="1200" b="1" dirty="0"/>
              <a:t> </a:t>
            </a:r>
            <a:r>
              <a:rPr sz="1200" dirty="0" err="1"/>
              <a:t>способы</a:t>
            </a:r>
            <a:r>
              <a:rPr sz="1200" dirty="0"/>
              <a:t> </a:t>
            </a:r>
            <a:r>
              <a:rPr sz="1200" dirty="0" err="1"/>
              <a:t>погашения</a:t>
            </a:r>
            <a:r>
              <a:rPr sz="1200" dirty="0"/>
              <a:t>,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том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постепенный</a:t>
            </a:r>
            <a:r>
              <a:rPr sz="1200" dirty="0"/>
              <a:t> </a:t>
            </a:r>
            <a:r>
              <a:rPr sz="1200" dirty="0" err="1"/>
              <a:t>способ</a:t>
            </a:r>
            <a:r>
              <a:rPr sz="1200" dirty="0"/>
              <a:t> </a:t>
            </a:r>
            <a:r>
              <a:rPr sz="1200" dirty="0" err="1"/>
              <a:t>имеет</a:t>
            </a:r>
            <a:r>
              <a:rPr sz="1200" dirty="0"/>
              <a:t> </a:t>
            </a:r>
            <a:r>
              <a:rPr sz="1200" dirty="0" err="1"/>
              <a:t>два</a:t>
            </a:r>
            <a:r>
              <a:rPr sz="1200" dirty="0"/>
              <a:t> </a:t>
            </a:r>
            <a:r>
              <a:rPr sz="1200" dirty="0" err="1"/>
              <a:t>типа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 – </a:t>
            </a:r>
            <a:r>
              <a:rPr sz="1200" b="1" dirty="0" err="1"/>
              <a:t>аннуитетный</a:t>
            </a:r>
            <a:r>
              <a:rPr sz="1200" b="1" dirty="0"/>
              <a:t> </a:t>
            </a:r>
            <a:r>
              <a:rPr sz="1200" b="1" dirty="0" err="1"/>
              <a:t>и</a:t>
            </a:r>
            <a:r>
              <a:rPr sz="1200" b="1" dirty="0"/>
              <a:t> </a:t>
            </a:r>
            <a:r>
              <a:rPr sz="1200" b="1" dirty="0" err="1"/>
              <a:t>дифферинцированный</a:t>
            </a:r>
            <a:r>
              <a:rPr sz="1200" b="1" dirty="0"/>
              <a:t>.</a:t>
            </a:r>
            <a:endParaRPr lang="ru-RU"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1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Аннуитетные</a:t>
            </a:r>
            <a:r>
              <a:rPr sz="1200" dirty="0"/>
              <a:t> </a:t>
            </a:r>
            <a:r>
              <a:rPr sz="1200" dirty="0" err="1"/>
              <a:t>платежи</a:t>
            </a:r>
            <a:r>
              <a:rPr sz="1200" dirty="0"/>
              <a:t> </a:t>
            </a:r>
            <a:r>
              <a:rPr sz="1200" b="0" dirty="0" err="1"/>
              <a:t>отличаются</a:t>
            </a:r>
            <a:r>
              <a:rPr sz="1200" b="0" dirty="0"/>
              <a:t> </a:t>
            </a:r>
            <a:r>
              <a:rPr sz="1200" b="0" dirty="0" err="1"/>
              <a:t>тем</a:t>
            </a:r>
            <a:r>
              <a:rPr sz="1200" b="0" dirty="0"/>
              <a:t>, </a:t>
            </a:r>
            <a:r>
              <a:rPr sz="1200" b="0" dirty="0" err="1"/>
              <a:t>что</a:t>
            </a:r>
            <a:r>
              <a:rPr sz="1200" b="0" dirty="0"/>
              <a:t> </a:t>
            </a:r>
            <a:r>
              <a:rPr sz="1200" b="0" dirty="0" err="1"/>
              <a:t>на</a:t>
            </a:r>
            <a:r>
              <a:rPr sz="1200" b="0" dirty="0"/>
              <a:t> </a:t>
            </a:r>
            <a:r>
              <a:rPr sz="1200" b="0" dirty="0" err="1"/>
              <a:t>протяжении</a:t>
            </a:r>
            <a:r>
              <a:rPr sz="1200" b="0" dirty="0"/>
              <a:t> </a:t>
            </a:r>
            <a:r>
              <a:rPr sz="1200" b="0" dirty="0" err="1"/>
              <a:t>всего</a:t>
            </a:r>
            <a:r>
              <a:rPr sz="1200" b="0" dirty="0"/>
              <a:t> </a:t>
            </a:r>
            <a:r>
              <a:rPr sz="1200" b="0" dirty="0" err="1"/>
              <a:t>времени</a:t>
            </a:r>
            <a:r>
              <a:rPr sz="1200" b="0" dirty="0"/>
              <a:t> </a:t>
            </a:r>
            <a:r>
              <a:rPr sz="1200" b="0" dirty="0" err="1"/>
              <a:t>выплат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/>
              <a:t> </a:t>
            </a:r>
            <a:r>
              <a:rPr sz="1200" b="0" dirty="0" err="1"/>
              <a:t>размер</a:t>
            </a:r>
            <a:r>
              <a:rPr sz="1200" b="0" dirty="0"/>
              <a:t> </a:t>
            </a:r>
            <a:r>
              <a:rPr sz="1200" b="0" dirty="0" err="1"/>
              <a:t>ежемесячного</a:t>
            </a:r>
            <a:r>
              <a:rPr sz="1200" b="0" dirty="0"/>
              <a:t> </a:t>
            </a:r>
            <a:r>
              <a:rPr sz="1200" b="0" dirty="0" err="1"/>
              <a:t>платежа</a:t>
            </a:r>
            <a:r>
              <a:rPr sz="1200" b="0" dirty="0"/>
              <a:t> </a:t>
            </a:r>
            <a:r>
              <a:rPr sz="1200" b="0" dirty="0" err="1"/>
              <a:t>не</a:t>
            </a:r>
            <a:r>
              <a:rPr sz="1200" b="0" dirty="0"/>
              <a:t> </a:t>
            </a:r>
            <a:r>
              <a:rPr sz="1200" b="0" dirty="0" err="1"/>
              <a:t>изменится</a:t>
            </a:r>
            <a:r>
              <a:rPr sz="1200" b="0" dirty="0"/>
              <a:t>. </a:t>
            </a:r>
            <a:r>
              <a:rPr sz="1200" b="0" dirty="0" err="1"/>
              <a:t>При</a:t>
            </a:r>
            <a:r>
              <a:rPr sz="1200" b="0" dirty="0"/>
              <a:t> </a:t>
            </a:r>
            <a:r>
              <a:rPr sz="1200" b="0" dirty="0" err="1"/>
              <a:t>аннуитетных</a:t>
            </a:r>
            <a:r>
              <a:rPr sz="1200" b="0" dirty="0"/>
              <a:t> </a:t>
            </a:r>
            <a:r>
              <a:rPr sz="1200" b="0" dirty="0" err="1"/>
              <a:t>платежах</a:t>
            </a:r>
            <a:r>
              <a:rPr sz="1200" b="0" dirty="0"/>
              <a:t> </a:t>
            </a:r>
            <a:r>
              <a:rPr sz="1200" b="0" dirty="0" err="1"/>
              <a:t>удобнее</a:t>
            </a:r>
            <a:r>
              <a:rPr sz="1200" b="0" dirty="0"/>
              <a:t>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планировать</a:t>
            </a:r>
            <a:r>
              <a:rPr sz="1200" b="0" dirty="0"/>
              <a:t> </a:t>
            </a:r>
            <a:r>
              <a:rPr sz="1200" b="0" dirty="0" err="1"/>
              <a:t>свой</a:t>
            </a:r>
            <a:r>
              <a:rPr sz="1200" b="0" dirty="0"/>
              <a:t> </a:t>
            </a:r>
            <a:r>
              <a:rPr sz="1200" b="0" dirty="0" err="1"/>
              <a:t>бюджет</a:t>
            </a:r>
            <a:r>
              <a:rPr sz="1200" b="0" dirty="0"/>
              <a:t>. </a:t>
            </a:r>
            <a:endParaRPr lang="ru-RU" sz="1200" b="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sz="1200" b="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При</a:t>
            </a:r>
            <a:r>
              <a:rPr sz="1200" dirty="0"/>
              <a:t> </a:t>
            </a:r>
            <a:r>
              <a:rPr sz="1200" b="1" dirty="0" err="1"/>
              <a:t>дифферинцированных</a:t>
            </a:r>
            <a:r>
              <a:rPr sz="1200" b="1" dirty="0"/>
              <a:t> </a:t>
            </a:r>
            <a:r>
              <a:rPr sz="1200" b="1" dirty="0" err="1"/>
              <a:t>платежах</a:t>
            </a:r>
            <a:r>
              <a:rPr sz="1200" dirty="0"/>
              <a:t> </a:t>
            </a:r>
            <a:r>
              <a:rPr sz="1200" dirty="0" err="1"/>
              <a:t>платеж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процентам</a:t>
            </a:r>
            <a:r>
              <a:rPr sz="1200" dirty="0"/>
              <a:t> </a:t>
            </a:r>
            <a:r>
              <a:rPr sz="1200" dirty="0" err="1"/>
              <a:t>уменьшается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каждым</a:t>
            </a:r>
            <a:r>
              <a:rPr sz="1200" dirty="0"/>
              <a:t> </a:t>
            </a:r>
            <a:r>
              <a:rPr sz="1200" dirty="0" err="1"/>
              <a:t>месяцем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первый</a:t>
            </a:r>
            <a:r>
              <a:rPr sz="1200" dirty="0"/>
              <a:t> </a:t>
            </a:r>
            <a:r>
              <a:rPr sz="1200" dirty="0" err="1"/>
              <a:t>месяц</a:t>
            </a:r>
            <a:r>
              <a:rPr sz="1200" dirty="0"/>
              <a:t> </a:t>
            </a:r>
            <a:r>
              <a:rPr sz="1200" dirty="0" err="1"/>
              <a:t>заемщик</a:t>
            </a:r>
            <a:r>
              <a:rPr sz="1200" dirty="0"/>
              <a:t> </a:t>
            </a:r>
            <a:r>
              <a:rPr sz="1200" dirty="0" err="1"/>
              <a:t>выплачивает</a:t>
            </a:r>
            <a:r>
              <a:rPr sz="1200" dirty="0"/>
              <a:t> </a:t>
            </a:r>
            <a:r>
              <a:rPr sz="1200" dirty="0" err="1"/>
              <a:t>самую</a:t>
            </a:r>
            <a:r>
              <a:rPr sz="1200" dirty="0"/>
              <a:t> </a:t>
            </a:r>
            <a:r>
              <a:rPr sz="1200" dirty="0" err="1"/>
              <a:t>большую</a:t>
            </a:r>
            <a:r>
              <a:rPr sz="1200" dirty="0"/>
              <a:t> </a:t>
            </a:r>
            <a:r>
              <a:rPr sz="1200" dirty="0" err="1"/>
              <a:t>сумму</a:t>
            </a:r>
            <a:r>
              <a:rPr sz="1200" dirty="0"/>
              <a:t>, </a:t>
            </a: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последний</a:t>
            </a:r>
            <a:r>
              <a:rPr sz="1200" dirty="0"/>
              <a:t> — </a:t>
            </a:r>
            <a:r>
              <a:rPr sz="1200" dirty="0" err="1"/>
              <a:t>самую</a:t>
            </a:r>
            <a:r>
              <a:rPr sz="1200" dirty="0"/>
              <a:t> </a:t>
            </a:r>
            <a:r>
              <a:rPr sz="1200" dirty="0" err="1"/>
              <a:t>маленькую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 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Единовременные</a:t>
            </a:r>
            <a:r>
              <a:rPr sz="1200" dirty="0"/>
              <a:t> </a:t>
            </a:r>
            <a:r>
              <a:rPr sz="1200" dirty="0" err="1"/>
              <a:t>платежи</a:t>
            </a:r>
            <a:r>
              <a:rPr sz="1200" b="0" dirty="0"/>
              <a:t> </a:t>
            </a:r>
            <a:r>
              <a:rPr sz="1200" b="0" dirty="0" err="1"/>
              <a:t>характерны</a:t>
            </a:r>
            <a:r>
              <a:rPr sz="1200" b="0" dirty="0"/>
              <a:t> </a:t>
            </a:r>
            <a:r>
              <a:rPr sz="1200" b="0" dirty="0" err="1"/>
              <a:t>для</a:t>
            </a:r>
            <a:r>
              <a:rPr sz="1200" b="0" dirty="0"/>
              <a:t> </a:t>
            </a:r>
            <a:r>
              <a:rPr sz="1200" b="0" dirty="0" err="1"/>
              <a:t>краткосрочных</a:t>
            </a:r>
            <a:r>
              <a:rPr sz="1200" b="0" dirty="0"/>
              <a:t> </a:t>
            </a:r>
            <a:r>
              <a:rPr sz="1200" b="0" dirty="0" err="1"/>
              <a:t>займов</a:t>
            </a:r>
            <a:r>
              <a:rPr sz="1200" b="0" dirty="0"/>
              <a:t>. </a:t>
            </a:r>
            <a:r>
              <a:rPr sz="1200" b="0" dirty="0" err="1"/>
              <a:t>Это</a:t>
            </a:r>
            <a:r>
              <a:rPr sz="1200" b="0" dirty="0"/>
              <a:t> </a:t>
            </a:r>
            <a:r>
              <a:rPr sz="1200" b="0" dirty="0" err="1"/>
              <a:t>позволяет</a:t>
            </a:r>
            <a:r>
              <a:rPr sz="1200" b="0" dirty="0"/>
              <a:t> </a:t>
            </a:r>
            <a:r>
              <a:rPr sz="1200" b="0" dirty="0" err="1"/>
              <a:t>отложить</a:t>
            </a:r>
            <a:r>
              <a:rPr sz="1200" b="0" dirty="0"/>
              <a:t> </a:t>
            </a:r>
            <a:r>
              <a:rPr sz="1200" b="0" dirty="0" err="1"/>
              <a:t>возврат</a:t>
            </a:r>
            <a:r>
              <a:rPr sz="1200" b="0" dirty="0"/>
              <a:t> </a:t>
            </a:r>
            <a:r>
              <a:rPr sz="1200" b="0" dirty="0" err="1"/>
              <a:t>кредита</a:t>
            </a:r>
            <a:r>
              <a:rPr sz="1200" b="0" dirty="0"/>
              <a:t> </a:t>
            </a:r>
            <a:r>
              <a:rPr sz="1200" b="0" dirty="0" err="1"/>
              <a:t>или</a:t>
            </a:r>
            <a:r>
              <a:rPr sz="1200" b="0" dirty="0"/>
              <a:t> </a:t>
            </a:r>
            <a:r>
              <a:rPr sz="1200" b="0" dirty="0" err="1"/>
              <a:t>займа</a:t>
            </a:r>
            <a:r>
              <a:rPr sz="1200" b="0" dirty="0"/>
              <a:t> </a:t>
            </a:r>
            <a:r>
              <a:rPr sz="1200" b="0" dirty="0" err="1"/>
              <a:t>и</a:t>
            </a:r>
            <a:r>
              <a:rPr sz="1200" b="0" dirty="0"/>
              <a:t> </a:t>
            </a:r>
            <a:r>
              <a:rPr sz="1200" b="0" dirty="0" err="1"/>
              <a:t>уплату</a:t>
            </a:r>
            <a:r>
              <a:rPr sz="1200" b="0" dirty="0"/>
              <a:t> </a:t>
            </a:r>
            <a:r>
              <a:rPr sz="1200" b="0" dirty="0" err="1"/>
              <a:t>процентов</a:t>
            </a:r>
            <a:r>
              <a:rPr sz="1200" b="0" dirty="0"/>
              <a:t> </a:t>
            </a:r>
            <a:r>
              <a:rPr sz="1200" b="0" dirty="0" err="1"/>
              <a:t>до</a:t>
            </a:r>
            <a:r>
              <a:rPr sz="1200" b="0" dirty="0"/>
              <a:t> </a:t>
            </a:r>
            <a:r>
              <a:rPr sz="1200" b="0" dirty="0" err="1"/>
              <a:t>конца</a:t>
            </a:r>
            <a:r>
              <a:rPr sz="1200" b="0" dirty="0"/>
              <a:t> </a:t>
            </a:r>
            <a:r>
              <a:rPr sz="1200" b="0" dirty="0" err="1"/>
              <a:t>срока</a:t>
            </a:r>
            <a:r>
              <a:rPr sz="1200" b="0" dirty="0"/>
              <a:t> </a:t>
            </a:r>
            <a:r>
              <a:rPr sz="1200" b="0" dirty="0" err="1"/>
              <a:t>по</a:t>
            </a:r>
            <a:r>
              <a:rPr sz="1200" b="0" dirty="0"/>
              <a:t> </a:t>
            </a:r>
            <a:r>
              <a:rPr sz="1200" b="0" dirty="0" err="1"/>
              <a:t>договору</a:t>
            </a:r>
            <a:r>
              <a:rPr sz="1200" b="0" dirty="0"/>
              <a:t>, </a:t>
            </a:r>
            <a:r>
              <a:rPr sz="1200" b="0" dirty="0" err="1"/>
              <a:t>но</a:t>
            </a:r>
            <a:r>
              <a:rPr sz="1200" b="0" dirty="0"/>
              <a:t> </a:t>
            </a:r>
            <a:r>
              <a:rPr sz="1200" b="0" dirty="0" err="1"/>
              <a:t>требует</a:t>
            </a:r>
            <a:r>
              <a:rPr sz="1200" b="0" dirty="0"/>
              <a:t> </a:t>
            </a:r>
            <a:r>
              <a:rPr sz="1200" b="0" dirty="0" err="1"/>
              <a:t>от</a:t>
            </a:r>
            <a:r>
              <a:rPr sz="1200" b="0" dirty="0"/>
              <a:t> </a:t>
            </a:r>
            <a:r>
              <a:rPr sz="1200" b="0" dirty="0" err="1"/>
              <a:t>заемщика</a:t>
            </a:r>
            <a:r>
              <a:rPr sz="1200" b="0" dirty="0"/>
              <a:t> </a:t>
            </a:r>
            <a:r>
              <a:rPr sz="1200" b="0" dirty="0" err="1"/>
              <a:t>наличия</a:t>
            </a:r>
            <a:r>
              <a:rPr sz="1200" b="0" dirty="0"/>
              <a:t> </a:t>
            </a:r>
            <a:r>
              <a:rPr sz="1200" b="0" dirty="0" err="1"/>
              <a:t>всей</a:t>
            </a:r>
            <a:r>
              <a:rPr sz="1200" b="0" dirty="0"/>
              <a:t> </a:t>
            </a:r>
            <a:r>
              <a:rPr sz="1200" b="0" dirty="0" err="1"/>
              <a:t>суммы</a:t>
            </a:r>
            <a:r>
              <a:rPr sz="1200" b="0" dirty="0"/>
              <a:t> </a:t>
            </a:r>
            <a:r>
              <a:rPr sz="1200" b="0" dirty="0" err="1"/>
              <a:t>к</a:t>
            </a:r>
            <a:r>
              <a:rPr sz="1200" b="0" dirty="0"/>
              <a:t> </a:t>
            </a:r>
            <a:r>
              <a:rPr sz="1200" b="0" dirty="0" err="1"/>
              <a:t>этой</a:t>
            </a:r>
            <a:r>
              <a:rPr sz="1200" b="0" dirty="0"/>
              <a:t> </a:t>
            </a:r>
            <a:r>
              <a:rPr sz="1200" b="0" dirty="0" err="1"/>
              <a:t>дате</a:t>
            </a:r>
            <a:r>
              <a:rPr sz="1200" b="0" dirty="0"/>
              <a:t>. </a:t>
            </a:r>
            <a:r>
              <a:rPr sz="1200" b="0" dirty="0" err="1"/>
              <a:t>Брать</a:t>
            </a:r>
            <a:r>
              <a:rPr sz="1200" b="0" dirty="0"/>
              <a:t> </a:t>
            </a:r>
            <a:r>
              <a:rPr sz="1200" b="0" dirty="0" err="1"/>
              <a:t>такой</a:t>
            </a:r>
            <a:r>
              <a:rPr sz="1200" b="0" dirty="0"/>
              <a:t> </a:t>
            </a:r>
            <a:r>
              <a:rPr sz="1200" b="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стоит</a:t>
            </a:r>
            <a:r>
              <a:rPr sz="1200" b="0" dirty="0"/>
              <a:t>, </a:t>
            </a:r>
            <a:r>
              <a:rPr sz="1200" b="0" dirty="0" err="1"/>
              <a:t>только</a:t>
            </a:r>
            <a:r>
              <a:rPr sz="1200" b="0" dirty="0"/>
              <a:t> </a:t>
            </a:r>
            <a:r>
              <a:rPr sz="1200" b="0" dirty="0" err="1"/>
              <a:t>если</a:t>
            </a:r>
            <a:r>
              <a:rPr sz="1200" b="0" dirty="0"/>
              <a:t> </a:t>
            </a:r>
            <a:r>
              <a:rPr sz="1200" b="0" dirty="0" err="1"/>
              <a:t>вы</a:t>
            </a:r>
            <a:r>
              <a:rPr sz="1200" b="0" dirty="0"/>
              <a:t> </a:t>
            </a:r>
            <a:r>
              <a:rPr sz="1200" b="0" dirty="0" err="1"/>
              <a:t>точно</a:t>
            </a:r>
            <a:r>
              <a:rPr sz="1200" b="0" dirty="0"/>
              <a:t> </a:t>
            </a:r>
            <a:r>
              <a:rPr sz="1200" b="0" dirty="0" err="1"/>
              <a:t>знаете</a:t>
            </a:r>
            <a:r>
              <a:rPr sz="1200" b="0" dirty="0"/>
              <a:t>, </a:t>
            </a:r>
            <a:r>
              <a:rPr sz="1200" b="0" dirty="0" err="1"/>
              <a:t>что</a:t>
            </a:r>
            <a:r>
              <a:rPr sz="1200" b="0" dirty="0"/>
              <a:t> </a:t>
            </a:r>
            <a:r>
              <a:rPr sz="1200" b="0" dirty="0" err="1"/>
              <a:t>к</a:t>
            </a:r>
            <a:r>
              <a:rPr sz="1200" b="0" dirty="0"/>
              <a:t> </a:t>
            </a:r>
            <a:r>
              <a:rPr sz="1200" b="0" dirty="0" err="1"/>
              <a:t>моменту</a:t>
            </a:r>
            <a:r>
              <a:rPr sz="1200" b="0" dirty="0"/>
              <a:t>, </a:t>
            </a:r>
            <a:r>
              <a:rPr sz="1200" b="0" dirty="0" err="1"/>
              <a:t>когда</a:t>
            </a:r>
            <a:r>
              <a:rPr sz="1200" b="0" dirty="0"/>
              <a:t> </a:t>
            </a:r>
            <a:r>
              <a:rPr sz="1200" b="0" dirty="0" err="1"/>
              <a:t>придет</a:t>
            </a:r>
            <a:r>
              <a:rPr sz="1200" b="0" dirty="0"/>
              <a:t> </a:t>
            </a:r>
            <a:r>
              <a:rPr sz="1200" b="0" dirty="0" err="1"/>
              <a:t>время</a:t>
            </a:r>
            <a:r>
              <a:rPr sz="1200" b="0" dirty="0"/>
              <a:t> </a:t>
            </a:r>
            <a:r>
              <a:rPr sz="1200" b="0" dirty="0" err="1"/>
              <a:t>его</a:t>
            </a:r>
            <a:r>
              <a:rPr sz="1200" b="0" dirty="0"/>
              <a:t> </a:t>
            </a:r>
            <a:r>
              <a:rPr sz="1200" b="0" dirty="0" err="1"/>
              <a:t>погасить</a:t>
            </a:r>
            <a:r>
              <a:rPr sz="1200" b="0" dirty="0"/>
              <a:t>, </a:t>
            </a:r>
            <a:r>
              <a:rPr sz="1200" b="0" dirty="0" err="1"/>
              <a:t>у</a:t>
            </a:r>
            <a:r>
              <a:rPr sz="1200" b="0" dirty="0"/>
              <a:t> </a:t>
            </a:r>
            <a:r>
              <a:rPr sz="1200" b="0" dirty="0" err="1"/>
              <a:t>вас</a:t>
            </a:r>
            <a:r>
              <a:rPr sz="1200" b="0" dirty="0"/>
              <a:t> </a:t>
            </a:r>
            <a:r>
              <a:rPr sz="1200" b="0" dirty="0" err="1"/>
              <a:t>будет</a:t>
            </a:r>
            <a:r>
              <a:rPr sz="1200" b="0" dirty="0"/>
              <a:t> </a:t>
            </a:r>
            <a:r>
              <a:rPr sz="1200" b="0" dirty="0" err="1"/>
              <a:t>необходимая</a:t>
            </a:r>
            <a:r>
              <a:rPr sz="1200" b="0" dirty="0"/>
              <a:t> </a:t>
            </a:r>
            <a:r>
              <a:rPr sz="1200" b="0" dirty="0" err="1"/>
              <a:t>для</a:t>
            </a:r>
            <a:r>
              <a:rPr sz="1200" b="0" dirty="0"/>
              <a:t> </a:t>
            </a:r>
            <a:r>
              <a:rPr sz="1200" b="0" dirty="0" err="1"/>
              <a:t>сумма</a:t>
            </a:r>
            <a:r>
              <a:rPr sz="1200" b="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2EB37E2-E0C2-484D-8734-73B9FB0C32C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D6AC0FEF-09DC-AC40-8BF5-4B7D6AA03B3E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3303E508-E40C-984A-989D-4CA919B5E6A6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2EBA8B1A-AF82-9544-93EC-0125FB586DE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10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0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10</a:t>
            </a:r>
          </a:p>
        </p:txBody>
      </p:sp>
      <p:sp>
        <p:nvSpPr>
          <p:cNvPr id="40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7" name="Прямоугольник 30"/>
          <p:cNvSpPr txBox="1"/>
          <p:nvPr/>
        </p:nvSpPr>
        <p:spPr>
          <a:xfrm>
            <a:off x="530908" y="2455099"/>
            <a:ext cx="759450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После</a:t>
            </a:r>
            <a:r>
              <a:rPr sz="1200" dirty="0"/>
              <a:t> </a:t>
            </a:r>
            <a:r>
              <a:rPr sz="1200" dirty="0" err="1"/>
              <a:t>того</a:t>
            </a:r>
            <a:r>
              <a:rPr sz="1200" dirty="0"/>
              <a:t>,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определись</a:t>
            </a:r>
            <a:r>
              <a:rPr sz="1200" dirty="0"/>
              <a:t> с </a:t>
            </a:r>
            <a:r>
              <a:rPr sz="1200" dirty="0" err="1"/>
              <a:t>видом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, </a:t>
            </a:r>
            <a:r>
              <a:rPr sz="1200" dirty="0" err="1"/>
              <a:t>придерживайтесь</a:t>
            </a:r>
            <a:r>
              <a:rPr sz="1200" dirty="0"/>
              <a:t> </a:t>
            </a:r>
            <a:r>
              <a:rPr lang="ru-RU" sz="1200" b="1" dirty="0" smtClean="0">
                <a:latin typeface="Calibri"/>
                <a:ea typeface="Calibri"/>
                <a:cs typeface="Calibri"/>
                <a:sym typeface="Calibri"/>
              </a:rPr>
              <a:t>шести</a:t>
            </a:r>
            <a:r>
              <a:rPr sz="12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200" b="1" dirty="0" err="1">
                <a:latin typeface="Calibri"/>
                <a:ea typeface="Calibri"/>
                <a:cs typeface="Calibri"/>
                <a:sym typeface="Calibri"/>
              </a:rPr>
              <a:t>основных</a:t>
            </a:r>
            <a:r>
              <a:rPr sz="12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200" b="1" dirty="0" err="1">
                <a:latin typeface="Calibri"/>
                <a:ea typeface="Calibri"/>
                <a:cs typeface="Calibri"/>
                <a:sym typeface="Calibri"/>
              </a:rPr>
              <a:t>правил</a:t>
            </a:r>
            <a:r>
              <a:rPr sz="1200" dirty="0"/>
              <a:t>, </a:t>
            </a:r>
            <a:r>
              <a:rPr sz="1200" dirty="0" err="1"/>
              <a:t>которые</a:t>
            </a:r>
            <a:r>
              <a:rPr sz="1200" dirty="0"/>
              <a:t> </a:t>
            </a:r>
            <a:r>
              <a:rPr sz="1200" dirty="0" err="1"/>
              <a:t>помогут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избежать</a:t>
            </a:r>
            <a:r>
              <a:rPr sz="1200" dirty="0"/>
              <a:t> </a:t>
            </a:r>
            <a:r>
              <a:rPr sz="1200" dirty="0" err="1"/>
              <a:t>проблем</a:t>
            </a:r>
            <a:r>
              <a:rPr sz="1200" dirty="0"/>
              <a:t>, </a:t>
            </a:r>
            <a:r>
              <a:rPr sz="1200" dirty="0" err="1" smtClean="0"/>
              <a:t>долгов</a:t>
            </a:r>
            <a:r>
              <a:rPr sz="1200" dirty="0" smtClean="0"/>
              <a:t> </a:t>
            </a:r>
            <a:r>
              <a:rPr sz="1200" dirty="0"/>
              <a:t>и </a:t>
            </a:r>
            <a:r>
              <a:rPr sz="1200" dirty="0" err="1"/>
              <a:t>головной</a:t>
            </a:r>
            <a:r>
              <a:rPr sz="1200" dirty="0"/>
              <a:t> </a:t>
            </a:r>
            <a:r>
              <a:rPr sz="1200" dirty="0" err="1"/>
              <a:t>боли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BE61F2E-A65C-9041-A5B3-FA2445C797D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6B67ECE1-C5C0-9B41-9F2A-1EBD6D0EF447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B57B935F-5D06-D24F-886B-530BE800B0F0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F1F4A7B-9442-9F4F-A087-BE4858DF8C5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11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1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11</a:t>
            </a:r>
          </a:p>
        </p:txBody>
      </p:sp>
      <p:sp>
        <p:nvSpPr>
          <p:cNvPr id="41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2" name="Прямоугольник 30"/>
          <p:cNvSpPr txBox="1"/>
          <p:nvPr/>
        </p:nvSpPr>
        <p:spPr>
          <a:xfrm>
            <a:off x="602479" y="1973734"/>
            <a:ext cx="7594504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Правило</a:t>
            </a:r>
            <a:r>
              <a:rPr sz="1200" dirty="0"/>
              <a:t> </a:t>
            </a:r>
            <a:r>
              <a:rPr sz="1200" dirty="0" err="1"/>
              <a:t>первое</a:t>
            </a:r>
            <a:r>
              <a:rPr sz="1200" dirty="0"/>
              <a:t> - </a:t>
            </a:r>
            <a:r>
              <a:rPr sz="1200" b="1" dirty="0" err="1"/>
              <a:t>не</a:t>
            </a:r>
            <a:r>
              <a:rPr sz="1200" b="1" dirty="0"/>
              <a:t> </a:t>
            </a:r>
            <a:r>
              <a:rPr sz="1200" b="1" dirty="0" err="1"/>
              <a:t>переоценивайте</a:t>
            </a:r>
            <a:r>
              <a:rPr sz="1200" b="1" dirty="0"/>
              <a:t> </a:t>
            </a:r>
            <a:r>
              <a:rPr sz="1200" b="1" dirty="0" err="1"/>
              <a:t>свои</a:t>
            </a:r>
            <a:r>
              <a:rPr sz="1200" b="1" dirty="0"/>
              <a:t> </a:t>
            </a:r>
            <a:r>
              <a:rPr sz="1200" b="1" dirty="0" err="1"/>
              <a:t>финансовые</a:t>
            </a:r>
            <a:r>
              <a:rPr sz="1200" b="1" dirty="0"/>
              <a:t> </a:t>
            </a:r>
            <a:r>
              <a:rPr sz="1200" b="1" dirty="0" err="1"/>
              <a:t>возможности</a:t>
            </a:r>
            <a:r>
              <a:rPr sz="1200" b="1" dirty="0"/>
              <a:t>!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Прежде</a:t>
            </a:r>
            <a:r>
              <a:rPr sz="1200" dirty="0"/>
              <a:t> </a:t>
            </a: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подумайте</a:t>
            </a:r>
            <a:r>
              <a:rPr sz="1200" dirty="0"/>
              <a:t>, </a:t>
            </a:r>
            <a:r>
              <a:rPr sz="1200" dirty="0" err="1"/>
              <a:t>насколько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нужны</a:t>
            </a:r>
            <a:r>
              <a:rPr sz="1200" dirty="0"/>
              <a:t> </a:t>
            </a:r>
            <a:r>
              <a:rPr sz="1200" dirty="0" err="1"/>
              <a:t>эти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,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ли</a:t>
            </a:r>
            <a:r>
              <a:rPr sz="1200" dirty="0"/>
              <a:t> </a:t>
            </a:r>
            <a:r>
              <a:rPr sz="1200" dirty="0" err="1"/>
              <a:t>обойтись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без</a:t>
            </a:r>
            <a:r>
              <a:rPr sz="1200" dirty="0"/>
              <a:t> </a:t>
            </a:r>
            <a:r>
              <a:rPr sz="1200" dirty="0" err="1"/>
              <a:t>них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будете</a:t>
            </a:r>
            <a:r>
              <a:rPr sz="1200" dirty="0"/>
              <a:t> </a:t>
            </a:r>
            <a:r>
              <a:rPr sz="1200" dirty="0" err="1"/>
              <a:t>возвращать</a:t>
            </a:r>
            <a:r>
              <a:rPr sz="1200" dirty="0"/>
              <a:t> </a:t>
            </a:r>
            <a:r>
              <a:rPr sz="1200" dirty="0" err="1"/>
              <a:t>полученную</a:t>
            </a:r>
            <a:r>
              <a:rPr sz="1200" dirty="0"/>
              <a:t> </a:t>
            </a:r>
            <a:r>
              <a:rPr sz="1200" dirty="0" err="1"/>
              <a:t>сумму</a:t>
            </a:r>
            <a:r>
              <a:rPr sz="1200" dirty="0"/>
              <a:t>. </a:t>
            </a:r>
            <a:r>
              <a:rPr sz="1200" dirty="0" err="1"/>
              <a:t>Учитывайте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свою</a:t>
            </a:r>
            <a:r>
              <a:rPr sz="1200" dirty="0"/>
              <a:t> </a:t>
            </a:r>
            <a:r>
              <a:rPr sz="1200" dirty="0" err="1"/>
              <a:t>зарплату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возможные</a:t>
            </a:r>
            <a:r>
              <a:rPr sz="1200" dirty="0"/>
              <a:t> </a:t>
            </a:r>
            <a:r>
              <a:rPr sz="1200" dirty="0" err="1"/>
              <a:t>сложные</a:t>
            </a:r>
            <a:r>
              <a:rPr sz="1200" dirty="0"/>
              <a:t> </a:t>
            </a:r>
            <a:r>
              <a:rPr sz="1200" dirty="0" err="1"/>
              <a:t>обстоятельства</a:t>
            </a:r>
            <a:r>
              <a:rPr sz="1200" dirty="0"/>
              <a:t>. </a:t>
            </a:r>
            <a:r>
              <a:rPr sz="1200" dirty="0" err="1"/>
              <a:t>Увольнение</a:t>
            </a:r>
            <a:r>
              <a:rPr sz="1200" dirty="0"/>
              <a:t>, </a:t>
            </a:r>
            <a:r>
              <a:rPr sz="1200" dirty="0" err="1"/>
              <a:t>болезнь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кризис</a:t>
            </a:r>
            <a:r>
              <a:rPr sz="1200" dirty="0"/>
              <a:t> </a:t>
            </a:r>
            <a:r>
              <a:rPr sz="1200" dirty="0" err="1"/>
              <a:t>могут</a:t>
            </a:r>
            <a:r>
              <a:rPr sz="1200" dirty="0"/>
              <a:t> </a:t>
            </a:r>
            <a:r>
              <a:rPr sz="1200" dirty="0" err="1"/>
              <a:t>нарушить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самый</a:t>
            </a:r>
            <a:r>
              <a:rPr sz="1200" dirty="0"/>
              <a:t> </a:t>
            </a:r>
            <a:r>
              <a:rPr sz="1200" dirty="0" err="1"/>
              <a:t>тщательно</a:t>
            </a:r>
            <a:r>
              <a:rPr sz="1200" dirty="0"/>
              <a:t> </a:t>
            </a:r>
            <a:r>
              <a:rPr sz="1200" dirty="0" err="1"/>
              <a:t>продуманный</a:t>
            </a:r>
            <a:r>
              <a:rPr sz="1200" dirty="0"/>
              <a:t> </a:t>
            </a:r>
            <a:r>
              <a:rPr sz="1200" dirty="0" err="1"/>
              <a:t>план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простая</a:t>
            </a:r>
            <a:r>
              <a:rPr sz="1200" dirty="0"/>
              <a:t> </a:t>
            </a:r>
            <a:r>
              <a:rPr sz="1200" dirty="0" err="1"/>
              <a:t>формула</a:t>
            </a:r>
            <a:r>
              <a:rPr sz="1200" dirty="0"/>
              <a:t>: </a:t>
            </a:r>
            <a:r>
              <a:rPr sz="1200" dirty="0" err="1"/>
              <a:t>размер</a:t>
            </a:r>
            <a:r>
              <a:rPr sz="1200" dirty="0"/>
              <a:t> </a:t>
            </a:r>
            <a:r>
              <a:rPr sz="1200" dirty="0" err="1"/>
              <a:t>ежемесячного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кредиту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должен</a:t>
            </a:r>
            <a:r>
              <a:rPr sz="1200" dirty="0"/>
              <a:t> </a:t>
            </a:r>
            <a:r>
              <a:rPr sz="1200" dirty="0" err="1"/>
              <a:t>превышать</a:t>
            </a:r>
            <a:r>
              <a:rPr sz="1200" dirty="0"/>
              <a:t> 35%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вашего</a:t>
            </a:r>
            <a:r>
              <a:rPr sz="1200" dirty="0"/>
              <a:t> </a:t>
            </a:r>
            <a:r>
              <a:rPr sz="1200" dirty="0" err="1"/>
              <a:t>ежемесячного</a:t>
            </a:r>
            <a:r>
              <a:rPr sz="1200" dirty="0"/>
              <a:t> </a:t>
            </a:r>
            <a:r>
              <a:rPr sz="1200" dirty="0" err="1"/>
              <a:t>дохода</a:t>
            </a:r>
            <a:r>
              <a:rPr sz="1200" dirty="0"/>
              <a:t>. </a:t>
            </a:r>
            <a:r>
              <a:rPr sz="1200" dirty="0" err="1"/>
              <a:t>Ориентируйтесь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нее</a:t>
            </a:r>
            <a:r>
              <a:rPr sz="1200" dirty="0"/>
              <a:t>. </a:t>
            </a: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еще</a:t>
            </a:r>
            <a:r>
              <a:rPr sz="1200" dirty="0"/>
              <a:t> </a:t>
            </a:r>
            <a:r>
              <a:rPr sz="1200" dirty="0" err="1"/>
              <a:t>лучше</a:t>
            </a:r>
            <a:r>
              <a:rPr sz="1200" dirty="0"/>
              <a:t> </a:t>
            </a:r>
            <a:r>
              <a:rPr sz="1200" dirty="0" err="1"/>
              <a:t>составьте</a:t>
            </a:r>
            <a:r>
              <a:rPr sz="1200" dirty="0"/>
              <a:t> </a:t>
            </a:r>
            <a:r>
              <a:rPr sz="1200" dirty="0" err="1"/>
              <a:t>финансовый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план</a:t>
            </a:r>
            <a:r>
              <a:rPr sz="1200" dirty="0"/>
              <a:t>,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максимально</a:t>
            </a:r>
            <a:r>
              <a:rPr sz="1200" dirty="0"/>
              <a:t> </a:t>
            </a:r>
            <a:r>
              <a:rPr sz="1200" dirty="0" err="1"/>
              <a:t>точно</a:t>
            </a:r>
            <a:r>
              <a:rPr sz="1200" dirty="0"/>
              <a:t> </a:t>
            </a:r>
            <a:r>
              <a:rPr sz="1200" dirty="0" err="1"/>
              <a:t>прогнозировать</a:t>
            </a:r>
            <a:r>
              <a:rPr sz="1200" dirty="0"/>
              <a:t> </a:t>
            </a:r>
            <a:r>
              <a:rPr sz="1200" dirty="0" err="1"/>
              <a:t>доходы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расходы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7F550A3B-2B06-674F-83E1-CE786BC98A2E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C79F1B0A-6147-4D41-A632-D736AB4337B8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8CDBC2F-13EA-DC4F-8C29-017DF9983536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ECFD63FA-F6E4-7C4A-B968-FB48E995B96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12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1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12</a:t>
            </a:r>
          </a:p>
        </p:txBody>
      </p:sp>
      <p:sp>
        <p:nvSpPr>
          <p:cNvPr id="41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7" name="Прямоугольник 30"/>
          <p:cNvSpPr txBox="1"/>
          <p:nvPr/>
        </p:nvSpPr>
        <p:spPr>
          <a:xfrm>
            <a:off x="585061" y="2048283"/>
            <a:ext cx="7594504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Второе</a:t>
            </a:r>
            <a:r>
              <a:rPr sz="1200" dirty="0"/>
              <a:t> </a:t>
            </a:r>
            <a:r>
              <a:rPr sz="1200" dirty="0" err="1"/>
              <a:t>правило</a:t>
            </a:r>
            <a:r>
              <a:rPr sz="1200" dirty="0"/>
              <a:t> </a:t>
            </a:r>
            <a:r>
              <a:rPr sz="1200" dirty="0" err="1"/>
              <a:t>звучит</a:t>
            </a:r>
            <a:r>
              <a:rPr sz="1200" dirty="0"/>
              <a:t> </a:t>
            </a:r>
            <a:r>
              <a:rPr sz="1200" dirty="0" err="1"/>
              <a:t>так</a:t>
            </a:r>
            <a:r>
              <a:rPr sz="1200" dirty="0"/>
              <a:t>: </a:t>
            </a:r>
            <a:r>
              <a:rPr sz="1200" b="1" dirty="0" err="1"/>
              <a:t>не</a:t>
            </a:r>
            <a:r>
              <a:rPr sz="1200" b="1" dirty="0"/>
              <a:t> </a:t>
            </a:r>
            <a:r>
              <a:rPr sz="1200" b="1" dirty="0" err="1"/>
              <a:t>берите</a:t>
            </a:r>
            <a:r>
              <a:rPr sz="1200" b="1" dirty="0"/>
              <a:t> </a:t>
            </a:r>
            <a:r>
              <a:rPr sz="1200" b="1" dirty="0" err="1"/>
              <a:t>кредит</a:t>
            </a:r>
            <a:r>
              <a:rPr sz="1200" b="1" dirty="0"/>
              <a:t> </a:t>
            </a:r>
            <a:r>
              <a:rPr sz="1200" b="1" dirty="0" err="1"/>
              <a:t>в</a:t>
            </a:r>
            <a:r>
              <a:rPr sz="1200" b="1" dirty="0"/>
              <a:t> </a:t>
            </a:r>
            <a:r>
              <a:rPr sz="1200" b="1" dirty="0" err="1"/>
              <a:t>первом</a:t>
            </a:r>
            <a:r>
              <a:rPr sz="1200" b="1" dirty="0"/>
              <a:t> </a:t>
            </a:r>
            <a:r>
              <a:rPr sz="1200" b="1" dirty="0" err="1"/>
              <a:t>же</a:t>
            </a:r>
            <a:r>
              <a:rPr sz="1200" b="1" dirty="0"/>
              <a:t> </a:t>
            </a:r>
            <a:r>
              <a:rPr sz="1200" b="1" dirty="0" err="1"/>
              <a:t>банке</a:t>
            </a:r>
            <a:r>
              <a:rPr sz="1200" b="1" dirty="0"/>
              <a:t>!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Близость</a:t>
            </a:r>
            <a:r>
              <a:rPr sz="1200" dirty="0"/>
              <a:t> </a:t>
            </a:r>
            <a:r>
              <a:rPr sz="1200" dirty="0" err="1"/>
              <a:t>отделения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яркая</a:t>
            </a:r>
            <a:r>
              <a:rPr sz="1200" dirty="0"/>
              <a:t> </a:t>
            </a:r>
            <a:r>
              <a:rPr sz="1200" dirty="0" err="1"/>
              <a:t>вывеска</a:t>
            </a:r>
            <a:r>
              <a:rPr sz="1200" dirty="0"/>
              <a:t> —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лучший</a:t>
            </a:r>
            <a:r>
              <a:rPr sz="1200" dirty="0"/>
              <a:t> </a:t>
            </a:r>
            <a:r>
              <a:rPr sz="1200" dirty="0" err="1"/>
              <a:t>критерий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выбора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Рынок</a:t>
            </a:r>
            <a:r>
              <a:rPr sz="1200" dirty="0"/>
              <a:t> </a:t>
            </a:r>
            <a:r>
              <a:rPr sz="1200" dirty="0" err="1"/>
              <a:t>полон</a:t>
            </a:r>
            <a:r>
              <a:rPr sz="1200" dirty="0"/>
              <a:t> </a:t>
            </a:r>
            <a:r>
              <a:rPr sz="1200" dirty="0" err="1"/>
              <a:t>предложений</a:t>
            </a:r>
            <a:r>
              <a:rPr sz="1200" dirty="0"/>
              <a:t>, </a:t>
            </a:r>
            <a:r>
              <a:rPr sz="1200" dirty="0" err="1"/>
              <a:t>поэтому</a:t>
            </a:r>
            <a:r>
              <a:rPr sz="1200" dirty="0"/>
              <a:t> </a:t>
            </a:r>
            <a:r>
              <a:rPr sz="1200" dirty="0" err="1"/>
              <a:t>изучите</a:t>
            </a:r>
            <a:r>
              <a:rPr sz="1200" dirty="0"/>
              <a:t> </a:t>
            </a:r>
            <a:r>
              <a:rPr sz="1200" dirty="0" err="1"/>
              <a:t>варианты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нескольких</a:t>
            </a:r>
            <a:r>
              <a:rPr sz="1200" dirty="0"/>
              <a:t> </a:t>
            </a:r>
            <a:r>
              <a:rPr sz="1200" dirty="0" err="1"/>
              <a:t>организациях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Сравните</a:t>
            </a:r>
            <a:r>
              <a:rPr sz="1200" dirty="0"/>
              <a:t> </a:t>
            </a:r>
            <a:r>
              <a:rPr sz="1200" dirty="0" err="1"/>
              <a:t>условия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стоимость</a:t>
            </a:r>
            <a:r>
              <a:rPr sz="1200" dirty="0"/>
              <a:t>,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того</a:t>
            </a:r>
            <a:r>
              <a:rPr sz="1200" dirty="0"/>
              <a:t>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выбрать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который</a:t>
            </a:r>
            <a:r>
              <a:rPr sz="1200" dirty="0"/>
              <a:t> </a:t>
            </a:r>
            <a:r>
              <a:rPr sz="1200" dirty="0" err="1"/>
              <a:t>максимально</a:t>
            </a:r>
            <a:r>
              <a:rPr sz="1200" dirty="0"/>
              <a:t>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подходит</a:t>
            </a:r>
            <a:r>
              <a:rPr sz="1200" dirty="0"/>
              <a:t> </a:t>
            </a:r>
            <a:r>
              <a:rPr sz="1200" dirty="0" err="1"/>
              <a:t>именно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. </a:t>
            </a:r>
            <a:r>
              <a:rPr sz="1200" dirty="0" err="1"/>
              <a:t>Проверьте</a:t>
            </a:r>
            <a:r>
              <a:rPr sz="1200" dirty="0"/>
              <a:t>,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ли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лицензия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России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сотрудничайте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ним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ее</a:t>
            </a:r>
            <a:r>
              <a:rPr sz="1200" dirty="0"/>
              <a:t> </a:t>
            </a:r>
            <a:r>
              <a:rPr sz="1200" dirty="0" err="1"/>
              <a:t>наличии</a:t>
            </a:r>
            <a:r>
              <a:rPr sz="1200" dirty="0"/>
              <a:t>, </a:t>
            </a:r>
            <a:r>
              <a:rPr sz="1200" dirty="0" err="1"/>
              <a:t>наведите</a:t>
            </a:r>
            <a:r>
              <a:rPr sz="1200" dirty="0"/>
              <a:t> </a:t>
            </a:r>
            <a:r>
              <a:rPr sz="1200" dirty="0" err="1"/>
              <a:t>справки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репутации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отзывах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клиентов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студент</a:t>
            </a:r>
            <a:r>
              <a:rPr sz="1200" dirty="0"/>
              <a:t> – </a:t>
            </a:r>
            <a:r>
              <a:rPr sz="1200" dirty="0" err="1"/>
              <a:t>сообщите</a:t>
            </a:r>
            <a:r>
              <a:rPr sz="1200" dirty="0"/>
              <a:t> </a:t>
            </a:r>
            <a:r>
              <a:rPr sz="1200" dirty="0" err="1"/>
              <a:t>об</a:t>
            </a:r>
            <a:r>
              <a:rPr sz="1200" dirty="0"/>
              <a:t> </a:t>
            </a:r>
            <a:r>
              <a:rPr sz="1200" dirty="0" err="1"/>
              <a:t>этом</a:t>
            </a:r>
            <a:r>
              <a:rPr sz="1200" dirty="0"/>
              <a:t> </a:t>
            </a:r>
            <a:r>
              <a:rPr sz="1200" dirty="0" err="1"/>
              <a:t>сотруднику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, </a:t>
            </a:r>
            <a:r>
              <a:rPr sz="1200" dirty="0" err="1"/>
              <a:t>возможно</a:t>
            </a:r>
            <a:r>
              <a:rPr sz="1200" dirty="0"/>
              <a:t>,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действуют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особые</a:t>
            </a:r>
            <a:r>
              <a:rPr sz="1200" dirty="0"/>
              <a:t> </a:t>
            </a:r>
            <a:r>
              <a:rPr sz="1200" dirty="0" err="1"/>
              <a:t>предложения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FDFCE16F-9854-ED49-B19A-EEE9C8A5740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F5AC5E57-4820-0645-872D-CC70840CFC04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0A07FD5-15D6-8B4B-8E6B-2CC245006B36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FB7D1ABC-BDFF-2942-9323-E9510434C078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13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2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13</a:t>
            </a:r>
          </a:p>
        </p:txBody>
      </p:sp>
      <p:sp>
        <p:nvSpPr>
          <p:cNvPr id="42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22" name="Прямоугольник 30"/>
          <p:cNvSpPr txBox="1"/>
          <p:nvPr/>
        </p:nvSpPr>
        <p:spPr>
          <a:xfrm>
            <a:off x="548325" y="1938900"/>
            <a:ext cx="7594504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Третье</a:t>
            </a:r>
            <a:r>
              <a:rPr sz="1200" dirty="0"/>
              <a:t> </a:t>
            </a:r>
            <a:r>
              <a:rPr sz="1200" dirty="0" err="1"/>
              <a:t>правило</a:t>
            </a:r>
            <a:r>
              <a:rPr sz="1200" dirty="0"/>
              <a:t>: </a:t>
            </a:r>
            <a:r>
              <a:rPr sz="1200" b="1" dirty="0" err="1"/>
              <a:t>помните</a:t>
            </a:r>
            <a:r>
              <a:rPr sz="1200" b="1" dirty="0"/>
              <a:t> </a:t>
            </a:r>
            <a:r>
              <a:rPr sz="1200" b="1" dirty="0" err="1"/>
              <a:t>о</a:t>
            </a:r>
            <a:r>
              <a:rPr sz="1200" b="1" dirty="0"/>
              <a:t> </a:t>
            </a:r>
            <a:r>
              <a:rPr sz="1200" b="1" dirty="0" err="1"/>
              <a:t>своих</a:t>
            </a:r>
            <a:r>
              <a:rPr sz="1200" b="1" dirty="0"/>
              <a:t> </a:t>
            </a:r>
            <a:r>
              <a:rPr sz="1200" b="1" dirty="0" err="1"/>
              <a:t>правах</a:t>
            </a:r>
            <a:r>
              <a:rPr sz="1200" b="1" dirty="0"/>
              <a:t> </a:t>
            </a:r>
            <a:r>
              <a:rPr sz="1200" b="1" dirty="0" err="1"/>
              <a:t>и</a:t>
            </a:r>
            <a:r>
              <a:rPr sz="1200" b="1" dirty="0"/>
              <a:t> </a:t>
            </a:r>
            <a:r>
              <a:rPr sz="1200" b="1" dirty="0" err="1"/>
              <a:t>осторожности</a:t>
            </a:r>
            <a:r>
              <a:rPr sz="1200" b="1" dirty="0"/>
              <a:t>! </a:t>
            </a:r>
            <a:endParaRPr lang="ru-RU"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каким-то</a:t>
            </a:r>
            <a:r>
              <a:rPr sz="1200" dirty="0"/>
              <a:t> </a:t>
            </a:r>
            <a:r>
              <a:rPr sz="1200" dirty="0" err="1"/>
              <a:t>серьезным</a:t>
            </a:r>
            <a:r>
              <a:rPr sz="1200" dirty="0"/>
              <a:t> </a:t>
            </a:r>
            <a:r>
              <a:rPr sz="1200" dirty="0" err="1"/>
              <a:t>причинам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можете</a:t>
            </a:r>
            <a:r>
              <a:rPr sz="1200" dirty="0"/>
              <a:t> </a:t>
            </a:r>
            <a:r>
              <a:rPr sz="1200" dirty="0" err="1"/>
              <a:t>сделать</a:t>
            </a:r>
            <a:r>
              <a:rPr sz="1200" dirty="0"/>
              <a:t> </a:t>
            </a:r>
            <a:r>
              <a:rPr sz="1200" dirty="0" err="1"/>
              <a:t>очередной</a:t>
            </a:r>
            <a:r>
              <a:rPr sz="1200" dirty="0"/>
              <a:t> </a:t>
            </a:r>
            <a:r>
              <a:rPr sz="1200" dirty="0" err="1"/>
              <a:t>платеж</a:t>
            </a:r>
            <a:r>
              <a:rPr sz="1200" dirty="0"/>
              <a:t>, 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потеряли</a:t>
            </a:r>
            <a:r>
              <a:rPr sz="1200" dirty="0"/>
              <a:t> </a:t>
            </a:r>
            <a:r>
              <a:rPr sz="1200" dirty="0" err="1"/>
              <a:t>работу</a:t>
            </a:r>
            <a:r>
              <a:rPr sz="1200" dirty="0"/>
              <a:t> –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скрывайтесь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меняйте</a:t>
            </a:r>
            <a:r>
              <a:rPr sz="1200" dirty="0"/>
              <a:t> </a:t>
            </a:r>
            <a:r>
              <a:rPr sz="1200" dirty="0" err="1"/>
              <a:t>номер</a:t>
            </a:r>
            <a:r>
              <a:rPr sz="1200" dirty="0"/>
              <a:t> </a:t>
            </a:r>
            <a:r>
              <a:rPr sz="1200" dirty="0" err="1"/>
              <a:t>телефона</a:t>
            </a:r>
            <a:r>
              <a:rPr sz="1200" dirty="0"/>
              <a:t>, </a:t>
            </a: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честно</a:t>
            </a:r>
            <a:r>
              <a:rPr sz="1200" dirty="0"/>
              <a:t> </a:t>
            </a:r>
            <a:r>
              <a:rPr sz="1200" dirty="0" err="1"/>
              <a:t>поговорите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представителями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.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значит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простят</a:t>
            </a:r>
            <a:r>
              <a:rPr sz="1200" dirty="0"/>
              <a:t> </a:t>
            </a:r>
            <a:r>
              <a:rPr sz="1200" dirty="0" err="1"/>
              <a:t>долг</a:t>
            </a:r>
            <a:r>
              <a:rPr sz="1200" dirty="0"/>
              <a:t>, — </a:t>
            </a:r>
            <a:r>
              <a:rPr sz="1200" dirty="0" err="1"/>
              <a:t>вернуть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</a:t>
            </a:r>
            <a:r>
              <a:rPr sz="1200" dirty="0" err="1"/>
              <a:t>придется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любом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предоставить</a:t>
            </a:r>
            <a:r>
              <a:rPr sz="1200" dirty="0"/>
              <a:t> </a:t>
            </a:r>
            <a:r>
              <a:rPr sz="1200" dirty="0" err="1"/>
              <a:t>отсрочку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пересчитать</a:t>
            </a:r>
            <a:r>
              <a:rPr sz="1200" dirty="0"/>
              <a:t> </a:t>
            </a:r>
            <a:r>
              <a:rPr sz="1200" dirty="0" err="1"/>
              <a:t>суммы</a:t>
            </a:r>
            <a:r>
              <a:rPr sz="1200" dirty="0"/>
              <a:t> </a:t>
            </a:r>
            <a:r>
              <a:rPr sz="1200" dirty="0" err="1"/>
              <a:t>взносов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dirty="0" err="1"/>
              <a:t>уменьшит</a:t>
            </a:r>
            <a:r>
              <a:rPr sz="1200" dirty="0"/>
              <a:t> </a:t>
            </a:r>
            <a:r>
              <a:rPr sz="1200" dirty="0" err="1"/>
              <a:t>размер</a:t>
            </a:r>
            <a:r>
              <a:rPr sz="1200" dirty="0"/>
              <a:t> </a:t>
            </a:r>
            <a:r>
              <a:rPr sz="1200" dirty="0" err="1"/>
              <a:t>ежемесячных</a:t>
            </a:r>
            <a:r>
              <a:rPr sz="1200" dirty="0"/>
              <a:t> </a:t>
            </a:r>
            <a:r>
              <a:rPr sz="1200" dirty="0" err="1"/>
              <a:t>платежей</a:t>
            </a:r>
            <a:r>
              <a:rPr sz="1200" dirty="0"/>
              <a:t> 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счет</a:t>
            </a:r>
            <a:r>
              <a:rPr sz="1200" dirty="0"/>
              <a:t> </a:t>
            </a:r>
            <a:r>
              <a:rPr sz="1200" dirty="0" err="1"/>
              <a:t>увеличения</a:t>
            </a:r>
            <a:r>
              <a:rPr sz="1200" dirty="0"/>
              <a:t> </a:t>
            </a:r>
            <a:r>
              <a:rPr sz="1200" dirty="0" err="1"/>
              <a:t>срока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занимайте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«</a:t>
            </a:r>
            <a:r>
              <a:rPr sz="1200" dirty="0" err="1"/>
              <a:t>черных</a:t>
            </a:r>
            <a:r>
              <a:rPr sz="1200" dirty="0"/>
              <a:t>» (</a:t>
            </a:r>
            <a:r>
              <a:rPr sz="1200" dirty="0" err="1"/>
              <a:t>то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сомнительных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тем</a:t>
            </a:r>
            <a:r>
              <a:rPr sz="1200" dirty="0"/>
              <a:t> </a:t>
            </a:r>
            <a:r>
              <a:rPr sz="1200" dirty="0" err="1"/>
              <a:t>более</a:t>
            </a:r>
            <a:r>
              <a:rPr sz="1200" dirty="0"/>
              <a:t> </a:t>
            </a:r>
            <a:r>
              <a:rPr sz="1200" dirty="0" err="1"/>
              <a:t>нелегальных</a:t>
            </a:r>
            <a:r>
              <a:rPr sz="1200" dirty="0"/>
              <a:t>) </a:t>
            </a:r>
            <a:r>
              <a:rPr sz="1200" dirty="0" err="1"/>
              <a:t>кредиторов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же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сделали</a:t>
            </a:r>
            <a:r>
              <a:rPr sz="1200" dirty="0"/>
              <a:t>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теперь</a:t>
            </a:r>
            <a:r>
              <a:rPr sz="1200" dirty="0"/>
              <a:t> </a:t>
            </a:r>
            <a:r>
              <a:rPr sz="1200" dirty="0" err="1"/>
              <a:t>он</a:t>
            </a:r>
            <a:r>
              <a:rPr sz="1200" dirty="0"/>
              <a:t> </a:t>
            </a:r>
            <a:r>
              <a:rPr sz="1200" dirty="0" err="1"/>
              <a:t>угрожает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нарушает</a:t>
            </a:r>
            <a:r>
              <a:rPr sz="1200" dirty="0"/>
              <a:t> </a:t>
            </a:r>
            <a:r>
              <a:rPr sz="1200" dirty="0" err="1"/>
              <a:t>ваши</a:t>
            </a:r>
            <a:r>
              <a:rPr sz="1200" dirty="0"/>
              <a:t> </a:t>
            </a:r>
            <a:r>
              <a:rPr sz="1200" dirty="0" err="1"/>
              <a:t>права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обращайтесь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полицию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6F2A18C-3D2B-9B49-8224-02645D65420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31C3658-B529-5E4D-B18D-55A30058DDA9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84F3D2C-4D4A-F348-A9F3-E341F0575D51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A5900C55-137C-BB47-8A44-F5BB860E63B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14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2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14</a:t>
            </a:r>
          </a:p>
        </p:txBody>
      </p:sp>
      <p:sp>
        <p:nvSpPr>
          <p:cNvPr id="42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27" name="Прямоугольник 30"/>
          <p:cNvSpPr txBox="1"/>
          <p:nvPr/>
        </p:nvSpPr>
        <p:spPr>
          <a:xfrm>
            <a:off x="611188" y="1919668"/>
            <a:ext cx="7594504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Четвертое</a:t>
            </a:r>
            <a:r>
              <a:rPr sz="1200" dirty="0"/>
              <a:t> </a:t>
            </a:r>
            <a:r>
              <a:rPr sz="1200" dirty="0" err="1"/>
              <a:t>правило</a:t>
            </a:r>
            <a:r>
              <a:rPr sz="1200" dirty="0"/>
              <a:t>: </a:t>
            </a:r>
            <a:r>
              <a:rPr sz="1200" b="1" dirty="0" err="1"/>
              <a:t>не</a:t>
            </a:r>
            <a:r>
              <a:rPr sz="1200" b="1" dirty="0"/>
              <a:t> </a:t>
            </a:r>
            <a:r>
              <a:rPr sz="1200" b="1" dirty="0" err="1"/>
              <a:t>подписывайте</a:t>
            </a:r>
            <a:r>
              <a:rPr sz="1200" b="1" dirty="0"/>
              <a:t> </a:t>
            </a:r>
            <a:r>
              <a:rPr sz="1200" b="1" dirty="0" err="1"/>
              <a:t>договор</a:t>
            </a:r>
            <a:r>
              <a:rPr sz="1200" b="1" dirty="0"/>
              <a:t>, </a:t>
            </a:r>
            <a:r>
              <a:rPr sz="1200" b="1" dirty="0" err="1"/>
              <a:t>если</a:t>
            </a:r>
            <a:r>
              <a:rPr sz="1200" b="1" dirty="0"/>
              <a:t> </a:t>
            </a:r>
            <a:r>
              <a:rPr sz="1200" b="1" dirty="0" err="1"/>
              <a:t>не</a:t>
            </a:r>
            <a:r>
              <a:rPr sz="1200" b="1" dirty="0"/>
              <a:t> </a:t>
            </a:r>
            <a:r>
              <a:rPr sz="1200" b="1" dirty="0" err="1"/>
              <a:t>понимаете</a:t>
            </a:r>
            <a:r>
              <a:rPr sz="1200" b="1" dirty="0"/>
              <a:t> </a:t>
            </a:r>
            <a:r>
              <a:rPr sz="1200" b="1" dirty="0" err="1"/>
              <a:t>его</a:t>
            </a:r>
            <a:r>
              <a:rPr sz="1200" b="1" dirty="0"/>
              <a:t> </a:t>
            </a:r>
            <a:r>
              <a:rPr sz="1200" b="1" dirty="0" err="1"/>
              <a:t>условий</a:t>
            </a:r>
            <a:r>
              <a:rPr sz="1200" b="1" dirty="0"/>
              <a:t>!</a:t>
            </a:r>
            <a:endParaRPr lang="ru-RU"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поленитесь</a:t>
            </a:r>
            <a:r>
              <a:rPr sz="1200" dirty="0"/>
              <a:t> </a:t>
            </a:r>
            <a:r>
              <a:rPr sz="1200" dirty="0" err="1"/>
              <a:t>прочитать</a:t>
            </a:r>
            <a:r>
              <a:rPr sz="1200" dirty="0"/>
              <a:t> </a:t>
            </a:r>
            <a:r>
              <a:rPr sz="1200" dirty="0" err="1"/>
              <a:t>весь</a:t>
            </a:r>
            <a:r>
              <a:rPr sz="1200" dirty="0"/>
              <a:t> </a:t>
            </a:r>
            <a:r>
              <a:rPr sz="1200" dirty="0" err="1"/>
              <a:t>текст</a:t>
            </a:r>
            <a:r>
              <a:rPr sz="1200" dirty="0"/>
              <a:t> </a:t>
            </a:r>
            <a:r>
              <a:rPr sz="1200" dirty="0" err="1"/>
              <a:t>договора</a:t>
            </a:r>
            <a:r>
              <a:rPr sz="1200" dirty="0"/>
              <a:t>,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сэкономит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время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дальнейшем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. </a:t>
            </a:r>
            <a:r>
              <a:rPr sz="1200" dirty="0" err="1"/>
              <a:t>Внимательно</a:t>
            </a:r>
            <a:r>
              <a:rPr sz="1200" dirty="0"/>
              <a:t> </a:t>
            </a:r>
            <a:r>
              <a:rPr sz="1200" dirty="0" err="1"/>
              <a:t>изучите</a:t>
            </a:r>
            <a:r>
              <a:rPr sz="1200" dirty="0"/>
              <a:t>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условия</a:t>
            </a:r>
            <a:r>
              <a:rPr sz="1200" dirty="0"/>
              <a:t> </a:t>
            </a:r>
            <a:r>
              <a:rPr sz="1200" dirty="0" err="1"/>
              <a:t>выдачи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погашения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Обращайте</a:t>
            </a:r>
            <a:r>
              <a:rPr sz="1200" dirty="0"/>
              <a:t> </a:t>
            </a:r>
            <a:r>
              <a:rPr sz="1200" dirty="0" err="1"/>
              <a:t>внимание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комиссии</a:t>
            </a:r>
            <a:r>
              <a:rPr sz="1200" dirty="0"/>
              <a:t>, </a:t>
            </a:r>
            <a:r>
              <a:rPr sz="1200" dirty="0" err="1"/>
              <a:t>штрафы</a:t>
            </a:r>
            <a:r>
              <a:rPr sz="1200" dirty="0"/>
              <a:t> 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просрочку</a:t>
            </a:r>
            <a:r>
              <a:rPr sz="1200" dirty="0"/>
              <a:t> </a:t>
            </a:r>
            <a:r>
              <a:rPr sz="1200" dirty="0" err="1"/>
              <a:t>платежей</a:t>
            </a:r>
            <a:r>
              <a:rPr sz="1200" dirty="0"/>
              <a:t>, </a:t>
            </a:r>
            <a:r>
              <a:rPr sz="1200" dirty="0" err="1"/>
              <a:t>дополнительные</a:t>
            </a:r>
            <a:r>
              <a:rPr sz="1200" dirty="0"/>
              <a:t> </a:t>
            </a:r>
            <a:r>
              <a:rPr sz="1200" dirty="0" err="1"/>
              <a:t>условия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вроде</a:t>
            </a:r>
            <a:r>
              <a:rPr sz="1200" dirty="0"/>
              <a:t> </a:t>
            </a:r>
            <a:r>
              <a:rPr sz="1200" dirty="0" err="1"/>
              <a:t>страхования</a:t>
            </a:r>
            <a:r>
              <a:rPr sz="1200" dirty="0"/>
              <a:t>.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что-то</a:t>
            </a:r>
            <a:r>
              <a:rPr sz="1200" dirty="0"/>
              <a:t> </a:t>
            </a:r>
            <a:r>
              <a:rPr sz="1200" dirty="0" err="1"/>
              <a:t>непонятно</a:t>
            </a:r>
            <a:r>
              <a:rPr sz="1200" dirty="0"/>
              <a:t>, </a:t>
            </a:r>
            <a:r>
              <a:rPr sz="1200" dirty="0" err="1"/>
              <a:t>спрашивайте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сотрудников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, </a:t>
            </a:r>
            <a:r>
              <a:rPr sz="1200" dirty="0" err="1"/>
              <a:t>требуйте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объяснить</a:t>
            </a:r>
            <a:r>
              <a:rPr sz="1200" dirty="0"/>
              <a:t>, </a:t>
            </a:r>
            <a:r>
              <a:rPr sz="1200" dirty="0" err="1"/>
              <a:t>проконсультируйтесь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юристом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Подписывайте</a:t>
            </a:r>
            <a:r>
              <a:rPr sz="1200" dirty="0"/>
              <a:t> </a:t>
            </a:r>
            <a:r>
              <a:rPr sz="1200" dirty="0" err="1"/>
              <a:t>договор</a:t>
            </a:r>
            <a:r>
              <a:rPr sz="1200" dirty="0"/>
              <a:t>,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когда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точно</a:t>
            </a:r>
            <a:r>
              <a:rPr sz="1200" dirty="0"/>
              <a:t> </a:t>
            </a:r>
            <a:r>
              <a:rPr sz="1200" dirty="0" err="1"/>
              <a:t>поняли</a:t>
            </a:r>
            <a:r>
              <a:rPr sz="1200" dirty="0"/>
              <a:t>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условия</a:t>
            </a:r>
            <a:r>
              <a:rPr sz="1200" dirty="0"/>
              <a:t>. </a:t>
            </a:r>
          </a:p>
          <a:p>
            <a:pPr>
              <a:defRPr sz="13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теперь</a:t>
            </a:r>
            <a:r>
              <a:rPr sz="1200" dirty="0"/>
              <a:t> </a:t>
            </a:r>
            <a:r>
              <a:rPr sz="1200" dirty="0" err="1"/>
              <a:t>давайте</a:t>
            </a:r>
            <a:r>
              <a:rPr sz="1200" dirty="0"/>
              <a:t> </a:t>
            </a:r>
            <a:r>
              <a:rPr sz="1200" dirty="0" err="1"/>
              <a:t>посмотрим</a:t>
            </a:r>
            <a:r>
              <a:rPr sz="1200" dirty="0"/>
              <a:t> </a:t>
            </a:r>
            <a:r>
              <a:rPr sz="1200" dirty="0" err="1"/>
              <a:t>видео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том</a:t>
            </a:r>
            <a:r>
              <a:rPr sz="1200" dirty="0"/>
              <a:t>,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именно</a:t>
            </a:r>
            <a:r>
              <a:rPr sz="1200" dirty="0"/>
              <a:t> </a:t>
            </a:r>
            <a:r>
              <a:rPr sz="1200" dirty="0" err="1"/>
              <a:t>нужно</a:t>
            </a:r>
            <a:r>
              <a:rPr sz="1200" dirty="0"/>
              <a:t> </a:t>
            </a:r>
            <a:r>
              <a:rPr sz="1200" dirty="0" err="1"/>
              <a:t>изучать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подписывать</a:t>
            </a:r>
            <a:r>
              <a:rPr sz="1200" dirty="0"/>
              <a:t> </a:t>
            </a:r>
            <a:r>
              <a:rPr sz="1200" dirty="0" err="1"/>
              <a:t>договоры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60023DDA-D0F5-CA42-B77E-A0C173EC5D0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B39387BD-D786-9B4B-9837-478C06617695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1592689E-3190-E749-98A9-6F0CA44E74FA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EAF148A6-CC8F-6D4F-8263-6267B121BFB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15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3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15</a:t>
            </a:r>
          </a:p>
        </p:txBody>
      </p:sp>
      <p:sp>
        <p:nvSpPr>
          <p:cNvPr id="43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32" name="Прямоугольник 30"/>
          <p:cNvSpPr txBox="1"/>
          <p:nvPr/>
        </p:nvSpPr>
        <p:spPr>
          <a:xfrm>
            <a:off x="585061" y="2571750"/>
            <a:ext cx="759450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sz="1200" dirty="0" err="1"/>
              <a:t>Видеоролик</a:t>
            </a:r>
            <a:r>
              <a:rPr sz="1200" dirty="0"/>
              <a:t> «ЧТО СКРЫВАЕТ МЕЛКИЙ ШРИФТ»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6D0B0FEA-B0AA-DB43-BF0E-80A05BC647BF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218A00AA-7437-AD4F-9D1D-916886C4E40D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DDAD8251-FE15-2D48-9E3A-87459788C3D3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B4B9864F-F00F-9E44-BD64-C30F0FAC935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16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3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16</a:t>
            </a:r>
          </a:p>
        </p:txBody>
      </p:sp>
      <p:sp>
        <p:nvSpPr>
          <p:cNvPr id="43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37" name="Прямоугольник 30"/>
          <p:cNvSpPr txBox="1"/>
          <p:nvPr/>
        </p:nvSpPr>
        <p:spPr>
          <a:xfrm>
            <a:off x="611188" y="2034695"/>
            <a:ext cx="759450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Еще</a:t>
            </a:r>
            <a:r>
              <a:rPr sz="1200" dirty="0"/>
              <a:t> </a:t>
            </a:r>
            <a:r>
              <a:rPr sz="1200" dirty="0" err="1"/>
              <a:t>одно</a:t>
            </a:r>
            <a:r>
              <a:rPr sz="1200" dirty="0"/>
              <a:t> </a:t>
            </a:r>
            <a:r>
              <a:rPr sz="1200" dirty="0" err="1"/>
              <a:t>правило</a:t>
            </a:r>
            <a:r>
              <a:rPr sz="1200" dirty="0"/>
              <a:t>: </a:t>
            </a:r>
            <a:r>
              <a:rPr sz="1200" b="1" dirty="0" err="1"/>
              <a:t>не</a:t>
            </a:r>
            <a:r>
              <a:rPr sz="1200" b="1" dirty="0"/>
              <a:t> </a:t>
            </a:r>
            <a:r>
              <a:rPr sz="1200" b="1" dirty="0" err="1"/>
              <a:t>затягивайте</a:t>
            </a:r>
            <a:r>
              <a:rPr sz="1200" b="1" dirty="0"/>
              <a:t> </a:t>
            </a:r>
            <a:r>
              <a:rPr sz="1200" b="1" dirty="0" err="1"/>
              <a:t>с</a:t>
            </a:r>
            <a:r>
              <a:rPr sz="1200" b="1" dirty="0"/>
              <a:t> </a:t>
            </a:r>
            <a:r>
              <a:rPr sz="1200" b="1" dirty="0" err="1"/>
              <a:t>погашением</a:t>
            </a:r>
            <a:r>
              <a:rPr sz="1200" b="1" dirty="0"/>
              <a:t> </a:t>
            </a:r>
            <a:r>
              <a:rPr sz="1200" b="1" dirty="0" err="1"/>
              <a:t>кредита</a:t>
            </a:r>
            <a:r>
              <a:rPr sz="1200" b="1" dirty="0"/>
              <a:t>!</a:t>
            </a:r>
            <a:endParaRPr lang="ru-RU"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Соблюдайте</a:t>
            </a:r>
            <a:r>
              <a:rPr sz="1200" dirty="0"/>
              <a:t> </a:t>
            </a:r>
            <a:r>
              <a:rPr sz="1200" dirty="0" err="1"/>
              <a:t>график</a:t>
            </a:r>
            <a:r>
              <a:rPr sz="1200" dirty="0"/>
              <a:t> </a:t>
            </a:r>
            <a:r>
              <a:rPr sz="1200" dirty="0" err="1"/>
              <a:t>выплат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откладывайте</a:t>
            </a:r>
            <a:r>
              <a:rPr sz="1200" dirty="0"/>
              <a:t> </a:t>
            </a:r>
            <a:r>
              <a:rPr sz="1200" dirty="0" err="1"/>
              <a:t>очередной</a:t>
            </a:r>
            <a:r>
              <a:rPr sz="1200" dirty="0"/>
              <a:t> </a:t>
            </a:r>
            <a:r>
              <a:rPr sz="1200" dirty="0" err="1"/>
              <a:t>платеж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последний</a:t>
            </a:r>
            <a:r>
              <a:rPr sz="1200" dirty="0"/>
              <a:t> </a:t>
            </a:r>
            <a:r>
              <a:rPr sz="1200" dirty="0" err="1"/>
              <a:t>момент</a:t>
            </a:r>
            <a:r>
              <a:rPr sz="1200" dirty="0"/>
              <a:t>.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того</a:t>
            </a:r>
            <a:r>
              <a:rPr sz="1200" dirty="0"/>
              <a:t>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</a:t>
            </a:r>
            <a:r>
              <a:rPr sz="1200" dirty="0" err="1"/>
              <a:t>успели</a:t>
            </a:r>
            <a:r>
              <a:rPr sz="1200" dirty="0"/>
              <a:t> </a:t>
            </a:r>
            <a:r>
              <a:rPr sz="1200" dirty="0" err="1"/>
              <a:t>поступить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счет</a:t>
            </a:r>
            <a:r>
              <a:rPr sz="1200" dirty="0"/>
              <a:t>, </a:t>
            </a:r>
            <a:r>
              <a:rPr sz="1200" dirty="0" err="1"/>
              <a:t>имеет</a:t>
            </a:r>
            <a:r>
              <a:rPr sz="1200" dirty="0"/>
              <a:t> </a:t>
            </a:r>
            <a:r>
              <a:rPr sz="1200" dirty="0" err="1"/>
              <a:t>смысл</a:t>
            </a:r>
            <a:r>
              <a:rPr sz="1200" dirty="0"/>
              <a:t> </a:t>
            </a:r>
            <a:r>
              <a:rPr sz="1200" dirty="0" err="1"/>
              <a:t>осуществлять</a:t>
            </a:r>
            <a:r>
              <a:rPr sz="1200" dirty="0"/>
              <a:t> </a:t>
            </a:r>
            <a:r>
              <a:rPr sz="1200" dirty="0" err="1"/>
              <a:t>платеж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за</a:t>
            </a:r>
            <a:r>
              <a:rPr sz="1200" dirty="0"/>
              <a:t> 5-7 </a:t>
            </a:r>
            <a:r>
              <a:rPr sz="1200" dirty="0" err="1"/>
              <a:t>рабочих</a:t>
            </a:r>
            <a:r>
              <a:rPr sz="1200" dirty="0"/>
              <a:t> </a:t>
            </a:r>
            <a:r>
              <a:rPr sz="1200" dirty="0" err="1"/>
              <a:t>дней</a:t>
            </a:r>
            <a:r>
              <a:rPr sz="1200" dirty="0"/>
              <a:t> </a:t>
            </a:r>
            <a:r>
              <a:rPr sz="1200" dirty="0" err="1"/>
              <a:t>до</a:t>
            </a:r>
            <a:r>
              <a:rPr sz="1200" dirty="0"/>
              <a:t> </a:t>
            </a:r>
            <a:r>
              <a:rPr sz="1200" dirty="0" err="1"/>
              <a:t>обозначенной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договоре</a:t>
            </a:r>
            <a:r>
              <a:rPr sz="1200" dirty="0"/>
              <a:t> </a:t>
            </a:r>
            <a:r>
              <a:rPr sz="1200" dirty="0" err="1"/>
              <a:t>даты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лишним</a:t>
            </a:r>
            <a:r>
              <a:rPr sz="1200" dirty="0"/>
              <a:t> </a:t>
            </a:r>
            <a:r>
              <a:rPr sz="1200" dirty="0" err="1"/>
              <a:t>будет</a:t>
            </a:r>
            <a:r>
              <a:rPr sz="1200" dirty="0"/>
              <a:t> </a:t>
            </a:r>
            <a:r>
              <a:rPr sz="1200" dirty="0" err="1"/>
              <a:t>поставить</a:t>
            </a:r>
            <a:r>
              <a:rPr sz="1200" dirty="0"/>
              <a:t> </a:t>
            </a:r>
            <a:r>
              <a:rPr sz="1200" dirty="0" err="1"/>
              <a:t>напоминание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смартфоне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повесить</a:t>
            </a:r>
            <a:r>
              <a:rPr sz="1200" dirty="0"/>
              <a:t> </a:t>
            </a:r>
            <a:r>
              <a:rPr sz="1200" dirty="0" err="1"/>
              <a:t>яркий</a:t>
            </a:r>
            <a:r>
              <a:rPr sz="1200" dirty="0"/>
              <a:t> </a:t>
            </a:r>
            <a:r>
              <a:rPr sz="1200" dirty="0" err="1"/>
              <a:t>стикер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видное</a:t>
            </a:r>
            <a:r>
              <a:rPr sz="1200" dirty="0"/>
              <a:t> </a:t>
            </a:r>
            <a:r>
              <a:rPr sz="1200" dirty="0" err="1"/>
              <a:t>место</a:t>
            </a:r>
            <a:r>
              <a:rPr sz="1200" dirty="0"/>
              <a:t>.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появилась</a:t>
            </a:r>
            <a:r>
              <a:rPr sz="1200" dirty="0"/>
              <a:t> </a:t>
            </a:r>
            <a:r>
              <a:rPr sz="1200" dirty="0" err="1"/>
              <a:t>возможность</a:t>
            </a:r>
            <a:r>
              <a:rPr sz="1200" dirty="0"/>
              <a:t> </a:t>
            </a:r>
            <a:r>
              <a:rPr sz="1200" dirty="0" err="1"/>
              <a:t>погасить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заранее</a:t>
            </a:r>
            <a:r>
              <a:rPr sz="1200" dirty="0"/>
              <a:t>, </a:t>
            </a:r>
            <a:r>
              <a:rPr sz="1200" dirty="0" err="1"/>
              <a:t>воспользуйтесь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ею</a:t>
            </a:r>
            <a:r>
              <a:rPr sz="1200" dirty="0"/>
              <a:t>: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убережет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возможных</a:t>
            </a:r>
            <a:r>
              <a:rPr sz="1200" dirty="0"/>
              <a:t> </a:t>
            </a:r>
            <a:r>
              <a:rPr sz="1200" dirty="0" err="1"/>
              <a:t>проблем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будущем</a:t>
            </a:r>
            <a:r>
              <a:rPr sz="1200" dirty="0"/>
              <a:t>. </a:t>
            </a:r>
            <a:r>
              <a:rPr sz="1200" dirty="0" err="1"/>
              <a:t>Вдруг</a:t>
            </a:r>
            <a:r>
              <a:rPr sz="1200" dirty="0"/>
              <a:t> </a:t>
            </a:r>
            <a:r>
              <a:rPr sz="1200" dirty="0" err="1"/>
              <a:t>возникнут</a:t>
            </a:r>
            <a:r>
              <a:rPr sz="1200" dirty="0"/>
              <a:t> </a:t>
            </a:r>
            <a:r>
              <a:rPr sz="1200" dirty="0" err="1"/>
              <a:t>сложные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обстоятельства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сможете</a:t>
            </a:r>
            <a:r>
              <a:rPr sz="1200" dirty="0"/>
              <a:t> </a:t>
            </a:r>
            <a:r>
              <a:rPr sz="1200" dirty="0" err="1"/>
              <a:t>уплатить</a:t>
            </a:r>
            <a:r>
              <a:rPr sz="1200" dirty="0"/>
              <a:t> </a:t>
            </a:r>
            <a:r>
              <a:rPr sz="1200" dirty="0" err="1"/>
              <a:t>очередной</a:t>
            </a:r>
            <a:r>
              <a:rPr sz="1200" dirty="0"/>
              <a:t> </a:t>
            </a:r>
            <a:r>
              <a:rPr sz="1200" dirty="0" err="1"/>
              <a:t>взнос</a:t>
            </a:r>
            <a:r>
              <a:rPr sz="1200" dirty="0"/>
              <a:t>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96150E78-2B0E-1346-8B7C-4403D5B1577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B6A0669-9C17-4F49-9686-A245F2EA4B7A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429D2484-DC45-CF46-8C32-E6AE11581CF3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BFC21823-9C6E-3D4B-A084-0678817558E0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17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4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17</a:t>
            </a:r>
          </a:p>
        </p:txBody>
      </p:sp>
      <p:sp>
        <p:nvSpPr>
          <p:cNvPr id="44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2" name="Прямоугольник 30"/>
          <p:cNvSpPr txBox="1"/>
          <p:nvPr/>
        </p:nvSpPr>
        <p:spPr>
          <a:xfrm>
            <a:off x="585061" y="2139657"/>
            <a:ext cx="7594504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Наконец</a:t>
            </a:r>
            <a:r>
              <a:rPr sz="1200" dirty="0"/>
              <a:t>, </a:t>
            </a:r>
            <a:r>
              <a:rPr sz="1200" dirty="0" err="1"/>
              <a:t>шестое</a:t>
            </a:r>
            <a:r>
              <a:rPr sz="1200" dirty="0"/>
              <a:t> </a:t>
            </a:r>
            <a:r>
              <a:rPr sz="1200" dirty="0" err="1"/>
              <a:t>правило</a:t>
            </a:r>
            <a:r>
              <a:rPr sz="1200" dirty="0"/>
              <a:t>: </a:t>
            </a:r>
            <a:r>
              <a:rPr sz="1200" b="1" dirty="0" err="1"/>
              <a:t>не</a:t>
            </a:r>
            <a:r>
              <a:rPr sz="1200" b="1" dirty="0"/>
              <a:t> </a:t>
            </a:r>
            <a:r>
              <a:rPr sz="1200" b="1" dirty="0" err="1"/>
              <a:t>забудьте</a:t>
            </a:r>
            <a:r>
              <a:rPr sz="1200" b="1" dirty="0"/>
              <a:t> </a:t>
            </a:r>
            <a:r>
              <a:rPr sz="1200" b="1" dirty="0" err="1"/>
              <a:t>закрыть</a:t>
            </a:r>
            <a:r>
              <a:rPr sz="1200" b="1" dirty="0"/>
              <a:t> </a:t>
            </a:r>
            <a:r>
              <a:rPr sz="1200" b="1" dirty="0" err="1"/>
              <a:t>кредит</a:t>
            </a:r>
            <a:endParaRPr sz="1200" b="1" dirty="0"/>
          </a:p>
          <a:p>
            <a:pPr>
              <a:defRPr sz="8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сделали</a:t>
            </a:r>
            <a:r>
              <a:rPr sz="1200" dirty="0"/>
              <a:t> </a:t>
            </a:r>
            <a:r>
              <a:rPr sz="1200" dirty="0" err="1"/>
              <a:t>последний</a:t>
            </a:r>
            <a:r>
              <a:rPr sz="1200" dirty="0"/>
              <a:t> </a:t>
            </a:r>
            <a:r>
              <a:rPr sz="1200" dirty="0" err="1"/>
              <a:t>взнос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, </a:t>
            </a:r>
            <a:r>
              <a:rPr sz="1200" dirty="0" err="1"/>
              <a:t>кажется</a:t>
            </a:r>
            <a:r>
              <a:rPr sz="1200" dirty="0"/>
              <a:t>, </a:t>
            </a:r>
            <a:r>
              <a:rPr sz="1200" dirty="0" err="1"/>
              <a:t>закрыли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спешите</a:t>
            </a:r>
            <a:r>
              <a:rPr sz="1200" dirty="0"/>
              <a:t> </a:t>
            </a:r>
            <a:r>
              <a:rPr sz="1200" dirty="0" err="1"/>
              <a:t>вздыхать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облегчением</a:t>
            </a:r>
            <a:r>
              <a:rPr sz="1200" dirty="0"/>
              <a:t>. </a:t>
            </a:r>
            <a:r>
              <a:rPr sz="1200" dirty="0" err="1"/>
              <a:t>Позвоните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горячую</a:t>
            </a:r>
            <a:r>
              <a:rPr sz="1200" dirty="0"/>
              <a:t> </a:t>
            </a:r>
            <a:r>
              <a:rPr sz="1200" dirty="0" err="1"/>
              <a:t>линию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, </a:t>
            </a:r>
            <a:r>
              <a:rPr sz="1200" dirty="0" err="1"/>
              <a:t>еще</a:t>
            </a:r>
            <a:r>
              <a:rPr sz="1200" dirty="0"/>
              <a:t> </a:t>
            </a:r>
            <a:r>
              <a:rPr sz="1200" dirty="0" err="1"/>
              <a:t>раз</a:t>
            </a:r>
            <a:r>
              <a:rPr sz="1200" dirty="0"/>
              <a:t> </a:t>
            </a:r>
            <a:r>
              <a:rPr sz="1200" dirty="0" err="1"/>
              <a:t>подтвердите</a:t>
            </a:r>
            <a:r>
              <a:rPr sz="1200" dirty="0"/>
              <a:t> </a:t>
            </a:r>
            <a:r>
              <a:rPr sz="1200" dirty="0" err="1"/>
              <a:t>закрытие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Возьмите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банке</a:t>
            </a:r>
            <a:r>
              <a:rPr sz="1200" dirty="0"/>
              <a:t> </a:t>
            </a:r>
            <a:r>
              <a:rPr sz="1200" dirty="0" err="1"/>
              <a:t>справку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закрыт</a:t>
            </a:r>
            <a:r>
              <a:rPr sz="1200" dirty="0"/>
              <a:t>.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забудьте</a:t>
            </a:r>
            <a:r>
              <a:rPr sz="1200" dirty="0"/>
              <a:t> </a:t>
            </a:r>
            <a:r>
              <a:rPr sz="1200" dirty="0" err="1"/>
              <a:t>проверить</a:t>
            </a:r>
            <a:r>
              <a:rPr sz="1200" dirty="0"/>
              <a:t> </a:t>
            </a:r>
            <a:r>
              <a:rPr sz="1200" dirty="0" err="1"/>
              <a:t>свою</a:t>
            </a:r>
            <a:r>
              <a:rPr sz="1200" dirty="0"/>
              <a:t> </a:t>
            </a:r>
            <a:r>
              <a:rPr sz="1200" dirty="0" err="1"/>
              <a:t>кредитную</a:t>
            </a:r>
            <a:r>
              <a:rPr sz="1200" dirty="0"/>
              <a:t>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историю</a:t>
            </a:r>
            <a:r>
              <a:rPr sz="1200" dirty="0"/>
              <a:t>, </a:t>
            </a:r>
            <a:r>
              <a:rPr sz="1200" dirty="0" err="1"/>
              <a:t>тем</a:t>
            </a:r>
            <a:r>
              <a:rPr sz="1200" dirty="0"/>
              <a:t> </a:t>
            </a:r>
            <a:r>
              <a:rPr sz="1200" dirty="0" err="1"/>
              <a:t>более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один</a:t>
            </a:r>
            <a:r>
              <a:rPr sz="1200" dirty="0"/>
              <a:t> </a:t>
            </a:r>
            <a:r>
              <a:rPr sz="1200" dirty="0" err="1"/>
              <a:t>раз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год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кредитном</a:t>
            </a:r>
            <a:r>
              <a:rPr sz="1200" dirty="0"/>
              <a:t> </a:t>
            </a:r>
            <a:r>
              <a:rPr sz="1200" dirty="0" err="1"/>
              <a:t>бюро</a:t>
            </a:r>
            <a:r>
              <a:rPr sz="1200" dirty="0"/>
              <a:t> </a:t>
            </a:r>
            <a:r>
              <a:rPr sz="1200" dirty="0" err="1"/>
              <a:t>ее</a:t>
            </a:r>
            <a:r>
              <a:rPr sz="1200" dirty="0"/>
              <a:t>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получить</a:t>
            </a:r>
            <a:r>
              <a:rPr sz="1200" dirty="0"/>
              <a:t> </a:t>
            </a:r>
            <a:r>
              <a:rPr sz="1200" dirty="0" err="1"/>
              <a:t>бесплатно</a:t>
            </a:r>
            <a:endParaRPr sz="12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9E41DDA6-DCEE-BE43-96E4-C1A0F1489D35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1A5FA2DF-B359-4B4C-8A0A-6C09359366C2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7552CBC-85FB-CC41-A4F7-3DD3FABD93F7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6000F637-D614-8743-B74B-1099BF499A74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18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4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18</a:t>
            </a:r>
          </a:p>
        </p:txBody>
      </p:sp>
      <p:sp>
        <p:nvSpPr>
          <p:cNvPr id="44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7" name="Прямоугольник 30"/>
          <p:cNvSpPr txBox="1"/>
          <p:nvPr/>
        </p:nvSpPr>
        <p:spPr>
          <a:xfrm>
            <a:off x="548325" y="2362766"/>
            <a:ext cx="7594504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А </a:t>
            </a:r>
            <a:r>
              <a:rPr sz="1200" dirty="0" err="1"/>
              <a:t>теперь</a:t>
            </a:r>
            <a:r>
              <a:rPr sz="1200" dirty="0"/>
              <a:t> </a:t>
            </a:r>
            <a:r>
              <a:rPr sz="1200" dirty="0" err="1"/>
              <a:t>рассмотрим</a:t>
            </a:r>
            <a:r>
              <a:rPr sz="1200" dirty="0"/>
              <a:t> </a:t>
            </a:r>
            <a:r>
              <a:rPr sz="1200" dirty="0" err="1"/>
              <a:t>ситуацию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делать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…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 smtClean="0"/>
              <a:t>….</a:t>
            </a:r>
            <a:r>
              <a:rPr lang="ru-RU" sz="1200" dirty="0" smtClean="0"/>
              <a:t>а</a:t>
            </a:r>
            <a:r>
              <a:rPr sz="1200" dirty="0" smtClean="0"/>
              <a:t> </a:t>
            </a:r>
            <a:r>
              <a:rPr sz="1200" dirty="0" err="1"/>
              <a:t>денег</a:t>
            </a:r>
            <a:r>
              <a:rPr sz="1200" dirty="0"/>
              <a:t> </a:t>
            </a:r>
            <a:r>
              <a:rPr sz="1200" dirty="0" err="1"/>
              <a:t>нет</a:t>
            </a:r>
            <a:endParaRPr sz="12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6869B22-FC96-6647-8889-81E226882CA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83F854FD-848B-894B-A8BA-A7559CC37C8C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6BA2A756-2EF9-1C47-9B6D-A773FB9195DB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CD21D5FA-C17C-4646-A868-C4D5BC90E7F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19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6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</a:t>
            </a:r>
          </a:p>
        </p:txBody>
      </p:sp>
      <p:sp>
        <p:nvSpPr>
          <p:cNvPr id="36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2" name="Прямоугольник 30"/>
          <p:cNvSpPr txBox="1"/>
          <p:nvPr/>
        </p:nvSpPr>
        <p:spPr>
          <a:xfrm>
            <a:off x="580578" y="1526523"/>
            <a:ext cx="7856985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удобный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популярный</a:t>
            </a:r>
            <a:r>
              <a:rPr sz="1200" dirty="0"/>
              <a:t> </a:t>
            </a:r>
            <a:r>
              <a:rPr sz="1200" dirty="0" err="1"/>
              <a:t>финансовый</a:t>
            </a:r>
            <a:r>
              <a:rPr sz="1200" dirty="0"/>
              <a:t> </a:t>
            </a:r>
            <a:r>
              <a:rPr sz="1200" dirty="0" err="1"/>
              <a:t>инструмент</a:t>
            </a:r>
            <a:r>
              <a:rPr sz="1200" dirty="0"/>
              <a:t>, </a:t>
            </a:r>
            <a:r>
              <a:rPr sz="1200" dirty="0" err="1"/>
              <a:t>позволяющий</a:t>
            </a:r>
            <a:r>
              <a:rPr sz="1200" dirty="0"/>
              <a:t> </a:t>
            </a:r>
            <a:r>
              <a:rPr sz="1200" dirty="0" err="1"/>
              <a:t>нам</a:t>
            </a:r>
            <a:r>
              <a:rPr sz="1200" dirty="0"/>
              <a:t> </a:t>
            </a:r>
            <a:r>
              <a:rPr sz="1200" dirty="0" err="1"/>
              <a:t>решать</a:t>
            </a:r>
            <a:r>
              <a:rPr sz="1200" dirty="0"/>
              <a:t> </a:t>
            </a:r>
            <a:r>
              <a:rPr sz="1200" dirty="0" err="1"/>
              <a:t>огромное</a:t>
            </a:r>
            <a:r>
              <a:rPr sz="1200" dirty="0"/>
              <a:t> </a:t>
            </a:r>
            <a:r>
              <a:rPr sz="1200" dirty="0" err="1"/>
              <a:t>количество</a:t>
            </a:r>
            <a:r>
              <a:rPr sz="1200" dirty="0"/>
              <a:t> </a:t>
            </a:r>
            <a:r>
              <a:rPr sz="1200" dirty="0" err="1"/>
              <a:t>бытовых</a:t>
            </a:r>
            <a:r>
              <a:rPr sz="1200" dirty="0"/>
              <a:t> </a:t>
            </a:r>
            <a:r>
              <a:rPr sz="1200" dirty="0" err="1"/>
              <a:t>проблем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короткие</a:t>
            </a:r>
            <a:r>
              <a:rPr sz="1200" dirty="0"/>
              <a:t> </a:t>
            </a:r>
            <a:r>
              <a:rPr sz="1200" dirty="0" err="1"/>
              <a:t>сроки</a:t>
            </a:r>
            <a:r>
              <a:rPr sz="1200" dirty="0"/>
              <a:t>… </a:t>
            </a:r>
            <a:r>
              <a:rPr sz="1200" dirty="0" err="1"/>
              <a:t>Однако</a:t>
            </a:r>
            <a:r>
              <a:rPr sz="1200" dirty="0"/>
              <a:t>, </a:t>
            </a:r>
            <a:r>
              <a:rPr sz="1200" dirty="0" err="1"/>
              <a:t>кредит</a:t>
            </a:r>
            <a:r>
              <a:rPr sz="1200" dirty="0"/>
              <a:t> –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подарок</a:t>
            </a:r>
            <a:r>
              <a:rPr sz="1200" dirty="0"/>
              <a:t>,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, </a:t>
            </a:r>
            <a:r>
              <a:rPr sz="1200" dirty="0" err="1"/>
              <a:t>предоставляемые</a:t>
            </a:r>
            <a:r>
              <a:rPr sz="1200" dirty="0"/>
              <a:t> </a:t>
            </a:r>
            <a:r>
              <a:rPr sz="1200" dirty="0" err="1"/>
              <a:t>кредитной</a:t>
            </a:r>
            <a:r>
              <a:rPr sz="1200" dirty="0"/>
              <a:t> </a:t>
            </a:r>
            <a:r>
              <a:rPr sz="1200" dirty="0" err="1"/>
              <a:t>организацией</a:t>
            </a:r>
            <a:r>
              <a:rPr sz="1200" dirty="0"/>
              <a:t>, 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dirty="0" err="1"/>
              <a:t>банком</a:t>
            </a:r>
            <a:r>
              <a:rPr sz="1200" dirty="0"/>
              <a:t> </a:t>
            </a:r>
            <a:r>
              <a:rPr sz="1200" dirty="0" err="1"/>
              <a:t>своим</a:t>
            </a:r>
            <a:r>
              <a:rPr sz="1200" dirty="0"/>
              <a:t> </a:t>
            </a:r>
            <a:r>
              <a:rPr sz="1200" dirty="0" err="1"/>
              <a:t>клиентам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долг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под</a:t>
            </a:r>
            <a:r>
              <a:rPr sz="1200" dirty="0"/>
              <a:t> </a:t>
            </a:r>
            <a:r>
              <a:rPr sz="1200" dirty="0" err="1"/>
              <a:t>определенные</a:t>
            </a:r>
            <a:r>
              <a:rPr sz="1200" dirty="0"/>
              <a:t> </a:t>
            </a:r>
            <a:r>
              <a:rPr sz="1200" dirty="0" err="1"/>
              <a:t>проценты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Такой</a:t>
            </a:r>
            <a:r>
              <a:rPr sz="1200" dirty="0"/>
              <a:t> </a:t>
            </a:r>
            <a:r>
              <a:rPr sz="1200" dirty="0" err="1"/>
              <a:t>долг</a:t>
            </a:r>
            <a:r>
              <a:rPr sz="1200" dirty="0"/>
              <a:t> </a:t>
            </a:r>
            <a:r>
              <a:rPr sz="1200" dirty="0" err="1"/>
              <a:t>необходимо</a:t>
            </a:r>
            <a:r>
              <a:rPr sz="1200" dirty="0"/>
              <a:t> </a:t>
            </a:r>
            <a:r>
              <a:rPr sz="1200" dirty="0" err="1"/>
              <a:t>выплачивать</a:t>
            </a:r>
            <a:r>
              <a:rPr sz="1200" dirty="0"/>
              <a:t> </a:t>
            </a:r>
            <a:r>
              <a:rPr sz="1200" dirty="0" err="1"/>
              <a:t>частями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установленном</a:t>
            </a:r>
            <a:r>
              <a:rPr sz="1200" dirty="0"/>
              <a:t> </a:t>
            </a:r>
            <a:r>
              <a:rPr sz="1200" dirty="0" err="1"/>
              <a:t>режиме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требует</a:t>
            </a:r>
            <a:r>
              <a:rPr sz="1200" dirty="0"/>
              <a:t> </a:t>
            </a:r>
            <a:r>
              <a:rPr sz="1200" dirty="0" err="1"/>
              <a:t>определенной</a:t>
            </a:r>
            <a:r>
              <a:rPr sz="1200" dirty="0"/>
              <a:t> </a:t>
            </a:r>
            <a:r>
              <a:rPr sz="1200" dirty="0" err="1"/>
              <a:t>дисциплины</a:t>
            </a:r>
            <a:r>
              <a:rPr sz="1200" dirty="0"/>
              <a:t>. </a:t>
            </a:r>
            <a:r>
              <a:rPr sz="1200" dirty="0" err="1"/>
              <a:t>Оформляя</a:t>
            </a:r>
            <a:r>
              <a:rPr sz="1200" dirty="0"/>
              <a:t> </a:t>
            </a:r>
            <a:r>
              <a:rPr sz="1200" dirty="0" err="1"/>
              <a:t>тот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иной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каждый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нас</a:t>
            </a:r>
            <a:r>
              <a:rPr sz="1200" dirty="0"/>
              <a:t> </a:t>
            </a:r>
            <a:r>
              <a:rPr sz="1200" dirty="0" err="1"/>
              <a:t>берет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себя</a:t>
            </a:r>
            <a:r>
              <a:rPr sz="1200" dirty="0"/>
              <a:t> </a:t>
            </a:r>
            <a:r>
              <a:rPr sz="1200" dirty="0" err="1"/>
              <a:t>ответственность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выплате</a:t>
            </a:r>
            <a:r>
              <a:rPr sz="1200" dirty="0"/>
              <a:t> </a:t>
            </a:r>
            <a:r>
              <a:rPr sz="1200" dirty="0" err="1"/>
              <a:t>занимаемой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кредитной</a:t>
            </a:r>
            <a:r>
              <a:rPr sz="1200" dirty="0"/>
              <a:t> </a:t>
            </a:r>
            <a:r>
              <a:rPr sz="1200" dirty="0" err="1"/>
              <a:t>организации</a:t>
            </a:r>
            <a:r>
              <a:rPr sz="1200" dirty="0"/>
              <a:t> </a:t>
            </a:r>
            <a:r>
              <a:rPr sz="1200" dirty="0" err="1"/>
              <a:t>суммы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срок</a:t>
            </a:r>
            <a:r>
              <a:rPr sz="1200" dirty="0"/>
              <a:t>, </a:t>
            </a:r>
            <a:r>
              <a:rPr sz="1200" dirty="0" err="1"/>
              <a:t>поэтому</a:t>
            </a:r>
            <a:r>
              <a:rPr sz="1200" dirty="0"/>
              <a:t>: 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уверены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справитесь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этим</a:t>
            </a:r>
            <a:r>
              <a:rPr sz="1200" dirty="0"/>
              <a:t>, </a:t>
            </a:r>
            <a:r>
              <a:rPr sz="1200" dirty="0" err="1"/>
              <a:t>сможете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нарушать</a:t>
            </a:r>
            <a:r>
              <a:rPr sz="1200" dirty="0"/>
              <a:t> </a:t>
            </a:r>
            <a:r>
              <a:rPr sz="1200" dirty="0" err="1"/>
              <a:t>график</a:t>
            </a:r>
            <a:r>
              <a:rPr sz="1200" dirty="0"/>
              <a:t> </a:t>
            </a:r>
            <a:r>
              <a:rPr sz="1200" dirty="0" err="1"/>
              <a:t>платежей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выплатить</a:t>
            </a:r>
            <a:r>
              <a:rPr sz="1200" dirty="0"/>
              <a:t>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срок</a:t>
            </a:r>
            <a:r>
              <a:rPr sz="1200" dirty="0"/>
              <a:t> —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берите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.</a:t>
            </a:r>
            <a:r>
              <a:rPr sz="1200" b="0" dirty="0"/>
              <a:t>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, </a:t>
            </a:r>
            <a:r>
              <a:rPr sz="1200" dirty="0" err="1"/>
              <a:t>когда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уверены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собственной</a:t>
            </a:r>
            <a:r>
              <a:rPr sz="1200" dirty="0"/>
              <a:t> </a:t>
            </a:r>
            <a:r>
              <a:rPr sz="1200" dirty="0" err="1"/>
              <a:t>платежеспособности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хотите</a:t>
            </a:r>
            <a:r>
              <a:rPr sz="1200" dirty="0"/>
              <a:t>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следуйте</a:t>
            </a:r>
            <a:r>
              <a:rPr sz="1200" dirty="0"/>
              <a:t> </a:t>
            </a:r>
            <a:r>
              <a:rPr sz="1200" dirty="0" err="1"/>
              <a:t>простым</a:t>
            </a:r>
            <a:r>
              <a:rPr sz="1200" dirty="0"/>
              <a:t> </a:t>
            </a:r>
            <a:r>
              <a:rPr sz="1200" dirty="0" err="1"/>
              <a:t>правилам</a:t>
            </a:r>
            <a:r>
              <a:rPr sz="1200" dirty="0"/>
              <a:t>: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торопитесь</a:t>
            </a:r>
            <a:r>
              <a:rPr sz="1200" b="0" dirty="0"/>
              <a:t> – </a:t>
            </a:r>
            <a:r>
              <a:rPr sz="1200" b="0" dirty="0" err="1"/>
              <a:t>изучите</a:t>
            </a:r>
            <a:r>
              <a:rPr sz="1200" b="0" dirty="0"/>
              <a:t> </a:t>
            </a:r>
            <a:r>
              <a:rPr sz="1200" b="0" dirty="0" err="1"/>
              <a:t>предложения</a:t>
            </a:r>
            <a:r>
              <a:rPr sz="1200" b="0" dirty="0"/>
              <a:t> </a:t>
            </a:r>
            <a:r>
              <a:rPr sz="1200" b="0" dirty="0" err="1"/>
              <a:t>и</a:t>
            </a:r>
            <a:r>
              <a:rPr sz="1200" b="0" dirty="0"/>
              <a:t> </a:t>
            </a:r>
            <a:r>
              <a:rPr sz="1200" b="0" dirty="0" err="1"/>
              <a:t>подберите</a:t>
            </a:r>
            <a:r>
              <a:rPr sz="1200" b="0" dirty="0"/>
              <a:t> </a:t>
            </a:r>
            <a:r>
              <a:rPr sz="1200" b="0" dirty="0" err="1"/>
              <a:t>тот</a:t>
            </a:r>
            <a:r>
              <a:rPr sz="1200" b="0" dirty="0"/>
              <a:t> </a:t>
            </a:r>
            <a:r>
              <a:rPr sz="1200" b="0" dirty="0" err="1"/>
              <a:t>тип</a:t>
            </a:r>
            <a:r>
              <a:rPr sz="1200" b="0" dirty="0"/>
              <a:t> </a:t>
            </a:r>
            <a:r>
              <a:rPr sz="1200" b="0" dirty="0" err="1"/>
              <a:t>кредита</a:t>
            </a:r>
            <a:r>
              <a:rPr sz="1200" b="0" dirty="0"/>
              <a:t>, </a:t>
            </a:r>
            <a:r>
              <a:rPr sz="1200" b="0" dirty="0" err="1"/>
              <a:t>который</a:t>
            </a:r>
            <a:r>
              <a:rPr sz="1200" b="0" dirty="0"/>
              <a:t> </a:t>
            </a:r>
            <a:r>
              <a:rPr sz="1200" b="0" dirty="0" err="1"/>
              <a:t>максимально</a:t>
            </a:r>
            <a:r>
              <a:rPr sz="1200" b="0" dirty="0"/>
              <a:t> </a:t>
            </a:r>
            <a:r>
              <a:rPr sz="1200" b="0" dirty="0" err="1"/>
              <a:t>отвечает</a:t>
            </a:r>
            <a:r>
              <a:rPr sz="1200" b="0" dirty="0"/>
              <a:t> </a:t>
            </a:r>
            <a:r>
              <a:rPr sz="1200" b="0" dirty="0" err="1"/>
              <a:t>вашим</a:t>
            </a:r>
            <a:r>
              <a:rPr sz="1200" b="0" dirty="0"/>
              <a:t> </a:t>
            </a:r>
            <a:r>
              <a:rPr sz="1200" b="0" dirty="0" err="1"/>
              <a:t>желаниям</a:t>
            </a:r>
            <a:r>
              <a:rPr sz="1200" b="0" dirty="0"/>
              <a:t>; </a:t>
            </a:r>
            <a:r>
              <a:rPr sz="1200" dirty="0" err="1"/>
              <a:t>управляйте</a:t>
            </a:r>
            <a:r>
              <a:rPr sz="1200" dirty="0"/>
              <a:t> </a:t>
            </a:r>
            <a:r>
              <a:rPr sz="1200" dirty="0" err="1"/>
              <a:t>рисками</a:t>
            </a:r>
            <a:r>
              <a:rPr sz="1200" b="0" dirty="0"/>
              <a:t>, </a:t>
            </a:r>
            <a:r>
              <a:rPr sz="1200" b="0" dirty="0" err="1"/>
              <a:t>например</a:t>
            </a:r>
            <a:r>
              <a:rPr sz="1200" b="0" dirty="0"/>
              <a:t>,  </a:t>
            </a:r>
            <a:r>
              <a:rPr sz="1200" b="0" dirty="0" err="1"/>
              <a:t>оформляя</a:t>
            </a:r>
            <a:r>
              <a:rPr sz="1200" b="0" dirty="0"/>
              <a:t> </a:t>
            </a:r>
            <a:r>
              <a:rPr sz="1200" b="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на</a:t>
            </a:r>
            <a:r>
              <a:rPr sz="1200" b="0" dirty="0"/>
              <a:t> </a:t>
            </a:r>
            <a:r>
              <a:rPr sz="1200" b="0" dirty="0" err="1"/>
              <a:t>длительный</a:t>
            </a:r>
            <a:r>
              <a:rPr sz="1200" b="0" dirty="0"/>
              <a:t> </a:t>
            </a:r>
            <a:r>
              <a:rPr sz="1200" b="0" dirty="0" err="1"/>
              <a:t>период</a:t>
            </a:r>
            <a:r>
              <a:rPr sz="1200" b="0" dirty="0"/>
              <a:t> </a:t>
            </a:r>
            <a:r>
              <a:rPr sz="1200" b="0" dirty="0" err="1"/>
              <a:t>времени</a:t>
            </a:r>
            <a:r>
              <a:rPr sz="1200" b="0" dirty="0"/>
              <a:t> </a:t>
            </a:r>
            <a:r>
              <a:rPr sz="1200" b="0" dirty="0" err="1"/>
              <a:t>будет</a:t>
            </a:r>
            <a:r>
              <a:rPr sz="1200" b="0" dirty="0"/>
              <a:t> </a:t>
            </a:r>
            <a:r>
              <a:rPr sz="1200" b="0" dirty="0" err="1"/>
              <a:t>правильно</a:t>
            </a:r>
            <a:r>
              <a:rPr sz="1200" b="0" dirty="0"/>
              <a:t> </a:t>
            </a:r>
            <a:r>
              <a:rPr sz="1200" b="0" dirty="0" err="1"/>
              <a:t>застраховаться</a:t>
            </a:r>
            <a:r>
              <a:rPr sz="1200" b="0" dirty="0"/>
              <a:t>, </a:t>
            </a:r>
            <a:r>
              <a:rPr sz="1200" b="0" dirty="0" err="1"/>
              <a:t>например</a:t>
            </a:r>
            <a:r>
              <a:rPr sz="1200" b="0" dirty="0"/>
              <a:t>, </a:t>
            </a:r>
            <a:r>
              <a:rPr sz="1200" b="0" dirty="0" err="1"/>
              <a:t>от</a:t>
            </a:r>
            <a:r>
              <a:rPr sz="1200" b="0" dirty="0"/>
              <a:t> </a:t>
            </a:r>
            <a:r>
              <a:rPr sz="1200" b="0" dirty="0" err="1"/>
              <a:t>потери</a:t>
            </a:r>
            <a:r>
              <a:rPr sz="1200" b="0" dirty="0"/>
              <a:t> </a:t>
            </a:r>
            <a:r>
              <a:rPr sz="1200" b="0" dirty="0" err="1"/>
              <a:t>работы</a:t>
            </a:r>
            <a:r>
              <a:rPr sz="1200" b="0" dirty="0"/>
              <a:t> </a:t>
            </a:r>
            <a:r>
              <a:rPr sz="1200" b="0" dirty="0" err="1"/>
              <a:t>и</a:t>
            </a:r>
            <a:r>
              <a:rPr sz="1200" b="0" dirty="0"/>
              <a:t> </a:t>
            </a:r>
            <a:r>
              <a:rPr sz="1200" b="0" dirty="0" err="1"/>
              <a:t>трудоспособности</a:t>
            </a:r>
            <a:r>
              <a:rPr sz="1200" b="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06972C3-E743-C048-9F98-F93A9696D9FD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B61513A0-D569-6E4D-9BB3-28B3FD777046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5A9773EB-BF9D-8747-8E63-EAA91C7C86F2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9F2DA954-92F0-9642-AAA5-D8085B472A8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5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19</a:t>
            </a:r>
          </a:p>
        </p:txBody>
      </p:sp>
      <p:sp>
        <p:nvSpPr>
          <p:cNvPr id="45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2" name="Прямоугольник 30"/>
          <p:cNvSpPr txBox="1"/>
          <p:nvPr/>
        </p:nvSpPr>
        <p:spPr>
          <a:xfrm>
            <a:off x="585061" y="1706427"/>
            <a:ext cx="7594504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Некоторые</a:t>
            </a:r>
            <a:r>
              <a:rPr sz="1200" dirty="0"/>
              <a:t> </a:t>
            </a:r>
            <a:r>
              <a:rPr sz="1200" dirty="0" err="1"/>
              <a:t>люди</a:t>
            </a:r>
            <a:r>
              <a:rPr sz="1200" dirty="0"/>
              <a:t>, </a:t>
            </a:r>
            <a:r>
              <a:rPr sz="1200" dirty="0" err="1"/>
              <a:t>взяв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даже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задаются</a:t>
            </a:r>
            <a:r>
              <a:rPr sz="1200" dirty="0"/>
              <a:t> </a:t>
            </a:r>
            <a:r>
              <a:rPr sz="1200" dirty="0" err="1"/>
              <a:t>вопросом</a:t>
            </a:r>
            <a:r>
              <a:rPr sz="1200" dirty="0"/>
              <a:t>: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«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делать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я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смогу</a:t>
            </a:r>
            <a:r>
              <a:rPr sz="1200" dirty="0"/>
              <a:t> </a:t>
            </a:r>
            <a:r>
              <a:rPr sz="1200" dirty="0" err="1"/>
              <a:t>платить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</a:t>
            </a:r>
            <a:r>
              <a:rPr sz="1200" dirty="0" err="1"/>
              <a:t>появятся</a:t>
            </a:r>
            <a:r>
              <a:rPr sz="1200" dirty="0"/>
              <a:t> </a:t>
            </a:r>
            <a:r>
              <a:rPr sz="1200" dirty="0" err="1"/>
              <a:t>лишь</a:t>
            </a:r>
            <a:r>
              <a:rPr sz="1200" dirty="0"/>
              <a:t> </a:t>
            </a:r>
            <a:r>
              <a:rPr sz="1200" dirty="0" err="1"/>
              <a:t>через</a:t>
            </a:r>
            <a:r>
              <a:rPr sz="1200" dirty="0"/>
              <a:t> </a:t>
            </a:r>
            <a:r>
              <a:rPr sz="1200" dirty="0" err="1"/>
              <a:t>несколько</a:t>
            </a:r>
            <a:r>
              <a:rPr sz="1200" dirty="0"/>
              <a:t> </a:t>
            </a:r>
            <a:r>
              <a:rPr sz="1200" dirty="0" err="1"/>
              <a:t>месяцев</a:t>
            </a:r>
            <a:r>
              <a:rPr sz="1200" dirty="0"/>
              <a:t>?»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Кажется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такого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случиться</a:t>
            </a:r>
            <a:r>
              <a:rPr sz="1200" dirty="0"/>
              <a:t>.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жизни</a:t>
            </a:r>
            <a:r>
              <a:rPr sz="1200" dirty="0"/>
              <a:t> </a:t>
            </a:r>
            <a:r>
              <a:rPr sz="1200" dirty="0" err="1"/>
              <a:t>бывает</a:t>
            </a:r>
            <a:r>
              <a:rPr sz="1200" dirty="0"/>
              <a:t> </a:t>
            </a:r>
            <a:r>
              <a:rPr sz="1200" dirty="0" err="1"/>
              <a:t>всякое</a:t>
            </a:r>
            <a:r>
              <a:rPr sz="1200" dirty="0"/>
              <a:t>, </a:t>
            </a:r>
            <a:r>
              <a:rPr sz="1200" dirty="0" err="1"/>
              <a:t>поэтому</a:t>
            </a:r>
            <a:r>
              <a:rPr sz="1200" dirty="0"/>
              <a:t> </a:t>
            </a:r>
            <a:r>
              <a:rPr sz="1200" dirty="0" err="1"/>
              <a:t>лучше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заранее</a:t>
            </a:r>
            <a:r>
              <a:rPr sz="1200" dirty="0"/>
              <a:t> </a:t>
            </a:r>
            <a:r>
              <a:rPr sz="1200" dirty="0" err="1"/>
              <a:t>знать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произойти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такой</a:t>
            </a:r>
            <a:r>
              <a:rPr sz="1200" dirty="0"/>
              <a:t> </a:t>
            </a:r>
            <a:r>
              <a:rPr sz="1200" dirty="0" err="1"/>
              <a:t>ситуации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самом</a:t>
            </a:r>
            <a:r>
              <a:rPr sz="1200" dirty="0"/>
              <a:t> </a:t>
            </a:r>
            <a:r>
              <a:rPr sz="1200" dirty="0" err="1"/>
              <a:t>деле</a:t>
            </a:r>
            <a:r>
              <a:rPr sz="1200" dirty="0"/>
              <a:t> </a:t>
            </a:r>
            <a:r>
              <a:rPr sz="1200" dirty="0" err="1"/>
              <a:t>выход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один</a:t>
            </a:r>
            <a:r>
              <a:rPr sz="1200" dirty="0"/>
              <a:t> — </a:t>
            </a:r>
            <a:r>
              <a:rPr sz="1200" b="1" dirty="0" err="1"/>
              <a:t>договариваться</a:t>
            </a:r>
            <a:r>
              <a:rPr sz="1200" b="1" dirty="0"/>
              <a:t> </a:t>
            </a:r>
            <a:r>
              <a:rPr sz="1200" b="1" dirty="0" err="1"/>
              <a:t>с</a:t>
            </a:r>
            <a:r>
              <a:rPr sz="1200" b="1" dirty="0"/>
              <a:t> </a:t>
            </a:r>
            <a:r>
              <a:rPr sz="1200" b="1" dirty="0" err="1"/>
              <a:t>банком</a:t>
            </a:r>
            <a:r>
              <a:rPr sz="1200" b="1" dirty="0"/>
              <a:t>!</a:t>
            </a:r>
            <a:endParaRPr lang="ru-RU"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Причина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которой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просите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послаблениях</a:t>
            </a:r>
            <a:r>
              <a:rPr sz="1200" dirty="0"/>
              <a:t> </a:t>
            </a:r>
            <a:r>
              <a:rPr sz="1200" dirty="0" err="1"/>
              <a:t>должна</a:t>
            </a:r>
            <a:r>
              <a:rPr sz="1200" dirty="0"/>
              <a:t> </a:t>
            </a:r>
            <a:r>
              <a:rPr sz="1200" dirty="0" err="1"/>
              <a:t>уважительной</a:t>
            </a:r>
            <a:r>
              <a:rPr sz="1200" dirty="0"/>
              <a:t>: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sz="1200" dirty="0"/>
              <a:t>– </a:t>
            </a:r>
            <a:r>
              <a:rPr sz="1200" dirty="0" err="1"/>
              <a:t>потеря</a:t>
            </a:r>
            <a:r>
              <a:rPr sz="1200" dirty="0"/>
              <a:t> </a:t>
            </a:r>
            <a:r>
              <a:rPr sz="1200" dirty="0" err="1"/>
              <a:t>работы</a:t>
            </a:r>
            <a:r>
              <a:rPr sz="1200" dirty="0"/>
              <a:t>,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sz="1200" dirty="0"/>
              <a:t>– </a:t>
            </a:r>
            <a:r>
              <a:rPr sz="1200" dirty="0" err="1"/>
              <a:t>болезнь</a:t>
            </a:r>
            <a:r>
              <a:rPr sz="1200" dirty="0"/>
              <a:t>,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sz="1200" dirty="0"/>
              <a:t>– </a:t>
            </a:r>
            <a:r>
              <a:rPr sz="1200" dirty="0" err="1"/>
              <a:t>непредвиденные</a:t>
            </a:r>
            <a:r>
              <a:rPr sz="1200" dirty="0"/>
              <a:t> </a:t>
            </a:r>
            <a:r>
              <a:rPr sz="1200" dirty="0" err="1"/>
              <a:t>финансовые</a:t>
            </a:r>
            <a:r>
              <a:rPr sz="1200" dirty="0"/>
              <a:t> </a:t>
            </a:r>
            <a:r>
              <a:rPr sz="1200" dirty="0" err="1"/>
              <a:t>сложности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Однако</a:t>
            </a:r>
            <a:r>
              <a:rPr sz="1200" dirty="0"/>
              <a:t>,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этой</a:t>
            </a:r>
            <a:r>
              <a:rPr sz="1200" dirty="0"/>
              <a:t> </a:t>
            </a:r>
            <a:r>
              <a:rPr sz="1200" dirty="0" err="1"/>
              <a:t>ситуации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должны</a:t>
            </a:r>
            <a:r>
              <a:rPr sz="1200" dirty="0"/>
              <a:t> </a:t>
            </a:r>
            <a:r>
              <a:rPr sz="1200" dirty="0" err="1"/>
              <a:t>быть</a:t>
            </a:r>
            <a:r>
              <a:rPr sz="1200" dirty="0"/>
              <a:t> </a:t>
            </a:r>
            <a:r>
              <a:rPr sz="1200" dirty="0" err="1"/>
              <a:t>готовы</a:t>
            </a:r>
            <a:r>
              <a:rPr sz="1200" dirty="0"/>
              <a:t> </a:t>
            </a:r>
            <a:r>
              <a:rPr sz="1200" dirty="0" err="1"/>
              <a:t>добросовестно</a:t>
            </a:r>
            <a:r>
              <a:rPr sz="1200" dirty="0"/>
              <a:t> </a:t>
            </a:r>
            <a:r>
              <a:rPr sz="1200" dirty="0" err="1"/>
              <a:t>выплатить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остаток</a:t>
            </a:r>
            <a:r>
              <a:rPr sz="1200" dirty="0"/>
              <a:t> </a:t>
            </a:r>
            <a:r>
              <a:rPr sz="1200" dirty="0" err="1"/>
              <a:t>долга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отказываться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обязательств</a:t>
            </a:r>
            <a:r>
              <a:rPr sz="1200" dirty="0"/>
              <a:t> –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этом</a:t>
            </a:r>
            <a:r>
              <a:rPr sz="1200" dirty="0"/>
              <a:t> </a:t>
            </a:r>
            <a:r>
              <a:rPr sz="1200" dirty="0" err="1"/>
              <a:t>также</a:t>
            </a:r>
            <a:r>
              <a:rPr sz="1200" dirty="0"/>
              <a:t> </a:t>
            </a:r>
            <a:r>
              <a:rPr sz="1200" dirty="0" err="1"/>
              <a:t>надо</a:t>
            </a:r>
            <a:r>
              <a:rPr sz="1200" dirty="0"/>
              <a:t> </a:t>
            </a:r>
            <a:r>
              <a:rPr sz="1200" dirty="0" err="1"/>
              <a:t>убедить</a:t>
            </a:r>
            <a:r>
              <a:rPr sz="1200" dirty="0"/>
              <a:t> </a:t>
            </a:r>
            <a:r>
              <a:rPr sz="1200" dirty="0" err="1"/>
              <a:t>банк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7387F9BD-6C1D-4042-B121-C0AC704440B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10056493-8B49-1D41-9AAA-72307D1E4A8D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FCD7F4D8-A037-C44B-8C4B-70CBEADAC30F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D9B37E89-3F8C-0245-BD52-AAE9348620A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20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5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20</a:t>
            </a:r>
          </a:p>
        </p:txBody>
      </p:sp>
      <p:sp>
        <p:nvSpPr>
          <p:cNvPr id="45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7" name="Прямоугольник 30"/>
          <p:cNvSpPr txBox="1"/>
          <p:nvPr/>
        </p:nvSpPr>
        <p:spPr>
          <a:xfrm>
            <a:off x="548326" y="1905880"/>
            <a:ext cx="7594504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Договориться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банком</a:t>
            </a:r>
            <a:r>
              <a:rPr sz="1200" dirty="0"/>
              <a:t> </a:t>
            </a:r>
            <a:r>
              <a:rPr sz="1200" dirty="0" err="1"/>
              <a:t>возможно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этого</a:t>
            </a:r>
            <a:r>
              <a:rPr sz="1200" dirty="0"/>
              <a:t> </a:t>
            </a:r>
            <a:r>
              <a:rPr sz="1200" dirty="0" err="1"/>
              <a:t>необходимо</a:t>
            </a:r>
            <a:r>
              <a:rPr sz="1200" dirty="0"/>
              <a:t> </a:t>
            </a:r>
            <a:r>
              <a:rPr sz="1200" dirty="0" err="1"/>
              <a:t>обратиться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него</a:t>
            </a:r>
            <a:r>
              <a:rPr sz="1200" dirty="0"/>
              <a:t> </a:t>
            </a:r>
            <a:r>
              <a:rPr sz="1200" dirty="0" err="1"/>
              <a:t>первым</a:t>
            </a:r>
            <a:r>
              <a:rPr sz="1200" dirty="0"/>
              <a:t>: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скрываться</a:t>
            </a:r>
            <a:r>
              <a:rPr sz="1200" dirty="0"/>
              <a:t>,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ждать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долг</a:t>
            </a:r>
            <a:r>
              <a:rPr sz="1200" dirty="0"/>
              <a:t> </a:t>
            </a:r>
            <a:r>
              <a:rPr sz="1200" dirty="0" err="1"/>
              <a:t>исчезнет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про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забудут</a:t>
            </a:r>
            <a:r>
              <a:rPr sz="1200" dirty="0"/>
              <a:t> (</a:t>
            </a:r>
            <a:r>
              <a:rPr sz="1200" dirty="0" err="1"/>
              <a:t>даже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звонят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коллекторы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пишут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). </a:t>
            </a:r>
            <a:r>
              <a:rPr sz="1200" dirty="0" err="1"/>
              <a:t>Проценты</a:t>
            </a:r>
            <a:r>
              <a:rPr sz="1200" dirty="0"/>
              <a:t> </a:t>
            </a:r>
            <a:r>
              <a:rPr sz="1200" dirty="0" err="1"/>
              <a:t>начисляются</a:t>
            </a:r>
            <a:r>
              <a:rPr sz="1200" dirty="0"/>
              <a:t>, </a:t>
            </a:r>
            <a:r>
              <a:rPr sz="1200" dirty="0" err="1"/>
              <a:t>долг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пени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просрочкам</a:t>
            </a:r>
            <a:r>
              <a:rPr sz="1200" dirty="0"/>
              <a:t> </a:t>
            </a:r>
            <a:r>
              <a:rPr sz="1200" dirty="0" err="1"/>
              <a:t>растут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кредитная</a:t>
            </a:r>
            <a:r>
              <a:rPr sz="1200" dirty="0"/>
              <a:t> </a:t>
            </a:r>
            <a:r>
              <a:rPr sz="1200" dirty="0" err="1"/>
              <a:t>история</a:t>
            </a:r>
            <a:r>
              <a:rPr sz="1200" dirty="0"/>
              <a:t> </a:t>
            </a:r>
            <a:r>
              <a:rPr sz="1200" dirty="0" err="1"/>
              <a:t>ухудшается</a:t>
            </a:r>
            <a:r>
              <a:rPr sz="1200" dirty="0"/>
              <a:t>…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Объясните</a:t>
            </a:r>
            <a:r>
              <a:rPr sz="1200" dirty="0"/>
              <a:t> </a:t>
            </a:r>
            <a:r>
              <a:rPr sz="1200" dirty="0" err="1"/>
              <a:t>банку</a:t>
            </a:r>
            <a:r>
              <a:rPr sz="1200" dirty="0"/>
              <a:t> </a:t>
            </a:r>
            <a:r>
              <a:rPr sz="1200" dirty="0" err="1"/>
              <a:t>причины</a:t>
            </a:r>
            <a:r>
              <a:rPr sz="1200" dirty="0"/>
              <a:t> </a:t>
            </a:r>
            <a:r>
              <a:rPr sz="1200" dirty="0" err="1"/>
              <a:t>возникших</a:t>
            </a:r>
            <a:r>
              <a:rPr sz="1200" dirty="0"/>
              <a:t> </a:t>
            </a:r>
            <a:r>
              <a:rPr sz="1200" dirty="0" err="1"/>
              <a:t>трудностей</a:t>
            </a:r>
            <a:r>
              <a:rPr sz="1200" dirty="0"/>
              <a:t>,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возможности</a:t>
            </a:r>
            <a:r>
              <a:rPr sz="1200" dirty="0"/>
              <a:t> </a:t>
            </a:r>
            <a:r>
              <a:rPr sz="1200" dirty="0" err="1"/>
              <a:t>предоставьте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подтверждающие</a:t>
            </a:r>
            <a:r>
              <a:rPr sz="1200" dirty="0"/>
              <a:t> </a:t>
            </a:r>
            <a:r>
              <a:rPr sz="1200" dirty="0" err="1"/>
              <a:t>документы</a:t>
            </a:r>
            <a:r>
              <a:rPr sz="1200" dirty="0"/>
              <a:t>, </a:t>
            </a:r>
            <a:r>
              <a:rPr sz="1200" dirty="0" err="1"/>
              <a:t>донесите</a:t>
            </a:r>
            <a:r>
              <a:rPr sz="1200" dirty="0"/>
              <a:t> </a:t>
            </a:r>
            <a:r>
              <a:rPr sz="1200" dirty="0" err="1"/>
              <a:t>до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какие</a:t>
            </a:r>
            <a:r>
              <a:rPr sz="1200" dirty="0"/>
              <a:t> </a:t>
            </a:r>
            <a:r>
              <a:rPr sz="1200" dirty="0" err="1"/>
              <a:t>сроки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сможете</a:t>
            </a:r>
            <a:r>
              <a:rPr sz="1200" dirty="0"/>
              <a:t> </a:t>
            </a:r>
            <a:r>
              <a:rPr sz="1200" dirty="0" err="1"/>
              <a:t>снова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платить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кредиту</a:t>
            </a:r>
            <a:r>
              <a:rPr sz="1200" dirty="0"/>
              <a:t>, </a:t>
            </a:r>
            <a:r>
              <a:rPr sz="1200" dirty="0" err="1"/>
              <a:t>согласно</a:t>
            </a:r>
            <a:r>
              <a:rPr sz="1200" dirty="0"/>
              <a:t> </a:t>
            </a:r>
            <a:r>
              <a:rPr sz="1200" dirty="0" err="1"/>
              <a:t>договору</a:t>
            </a:r>
            <a:r>
              <a:rPr sz="1200" dirty="0"/>
              <a:t>. </a:t>
            </a:r>
            <a:r>
              <a:rPr sz="1200" dirty="0" err="1"/>
              <a:t>Такая</a:t>
            </a:r>
            <a:r>
              <a:rPr sz="1200" dirty="0"/>
              <a:t> </a:t>
            </a:r>
            <a:r>
              <a:rPr sz="1200" dirty="0" err="1"/>
              <a:t>информация</a:t>
            </a:r>
            <a:r>
              <a:rPr sz="1200" dirty="0"/>
              <a:t> </a:t>
            </a:r>
            <a:r>
              <a:rPr sz="1200" dirty="0" err="1"/>
              <a:t>поможет</a:t>
            </a:r>
            <a:r>
              <a:rPr sz="1200" dirty="0"/>
              <a:t> </a:t>
            </a:r>
            <a:r>
              <a:rPr sz="1200" dirty="0" err="1"/>
              <a:t>банку</a:t>
            </a:r>
            <a:r>
              <a:rPr sz="1200" dirty="0"/>
              <a:t> </a:t>
            </a:r>
            <a:r>
              <a:rPr sz="1200" dirty="0" err="1"/>
              <a:t>понять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когда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откуда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появятся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Однако</a:t>
            </a:r>
            <a:r>
              <a:rPr sz="1200" dirty="0"/>
              <a:t>,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пытайтесь</a:t>
            </a:r>
            <a:r>
              <a:rPr sz="1200" dirty="0"/>
              <a:t> </a:t>
            </a:r>
            <a:r>
              <a:rPr sz="1200" dirty="0" err="1"/>
              <a:t>приукрасить</a:t>
            </a:r>
            <a:r>
              <a:rPr sz="1200" dirty="0"/>
              <a:t> </a:t>
            </a:r>
            <a:r>
              <a:rPr sz="1200" dirty="0" err="1"/>
              <a:t>перспективы</a:t>
            </a:r>
            <a:r>
              <a:rPr sz="1200" dirty="0"/>
              <a:t>,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первую</a:t>
            </a:r>
            <a:r>
              <a:rPr sz="1200" dirty="0"/>
              <a:t> </a:t>
            </a:r>
            <a:r>
              <a:rPr sz="1200" dirty="0" err="1"/>
              <a:t>очередь</a:t>
            </a:r>
            <a:r>
              <a:rPr sz="1200" dirty="0"/>
              <a:t>,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подорвать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доверие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.  </a:t>
            </a:r>
            <a:r>
              <a:rPr sz="1200" dirty="0" err="1"/>
              <a:t>Едва</a:t>
            </a:r>
            <a:r>
              <a:rPr sz="1200" dirty="0"/>
              <a:t> </a:t>
            </a:r>
            <a:r>
              <a:rPr sz="1200" dirty="0" err="1"/>
              <a:t>ли</a:t>
            </a:r>
            <a:r>
              <a:rPr sz="1200" dirty="0"/>
              <a:t>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пойдет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навстречу</a:t>
            </a:r>
            <a:r>
              <a:rPr sz="1200" dirty="0"/>
              <a:t> </a:t>
            </a:r>
            <a:r>
              <a:rPr sz="1200" dirty="0" err="1"/>
              <a:t>более</a:t>
            </a:r>
            <a:r>
              <a:rPr sz="1200" dirty="0"/>
              <a:t> </a:t>
            </a:r>
            <a:r>
              <a:rPr sz="1200" dirty="0" err="1"/>
              <a:t>одного</a:t>
            </a:r>
            <a:r>
              <a:rPr sz="1200" dirty="0"/>
              <a:t> </a:t>
            </a:r>
            <a:r>
              <a:rPr sz="1200" dirty="0" err="1"/>
              <a:t>раза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ED2102C6-33F2-5442-8B24-09D9EAA897D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B6440A18-F0E7-2F4D-8236-061C470D7A82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5CB8B1CE-722B-BF49-9EB3-F234D257E091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770B72F-AEB1-DE4B-87B7-DD5DF61D1685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21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6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21</a:t>
            </a:r>
          </a:p>
        </p:txBody>
      </p:sp>
      <p:sp>
        <p:nvSpPr>
          <p:cNvPr id="46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2" name="Прямоугольник 30"/>
          <p:cNvSpPr txBox="1"/>
          <p:nvPr/>
        </p:nvSpPr>
        <p:spPr>
          <a:xfrm>
            <a:off x="548325" y="1782509"/>
            <a:ext cx="7594504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же</a:t>
            </a:r>
            <a:r>
              <a:rPr sz="1200" dirty="0"/>
              <a:t>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договариваться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банком</a:t>
            </a:r>
            <a:r>
              <a:rPr sz="1200" dirty="0"/>
              <a:t>? 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Об</a:t>
            </a:r>
            <a:r>
              <a:rPr sz="1200" dirty="0"/>
              <a:t> </a:t>
            </a:r>
            <a:r>
              <a:rPr sz="1200" dirty="0" err="1"/>
              <a:t>отсрочке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 </a:t>
            </a:r>
            <a:endParaRPr lang="ru-RU" sz="120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Один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возможных</a:t>
            </a:r>
            <a:r>
              <a:rPr sz="1200" dirty="0"/>
              <a:t> </a:t>
            </a:r>
            <a:r>
              <a:rPr sz="1200" dirty="0" err="1"/>
              <a:t>вариантов</a:t>
            </a:r>
            <a:r>
              <a:rPr sz="1200" dirty="0"/>
              <a:t> — </a:t>
            </a:r>
            <a:r>
              <a:rPr sz="1200" dirty="0" err="1"/>
              <a:t>кредитные</a:t>
            </a:r>
            <a:r>
              <a:rPr sz="1200" dirty="0"/>
              <a:t> </a:t>
            </a:r>
            <a:r>
              <a:rPr sz="1200" dirty="0" err="1"/>
              <a:t>каникулы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отсрочка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несколько</a:t>
            </a:r>
            <a:r>
              <a:rPr sz="1200" dirty="0"/>
              <a:t> </a:t>
            </a:r>
            <a:r>
              <a:rPr sz="1200" dirty="0" err="1"/>
              <a:t>месяцев</a:t>
            </a:r>
            <a:r>
              <a:rPr sz="1200" dirty="0"/>
              <a:t>.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обязан</a:t>
            </a:r>
            <a:r>
              <a:rPr sz="1200" dirty="0"/>
              <a:t> </a:t>
            </a:r>
            <a:r>
              <a:rPr sz="1200" dirty="0" err="1"/>
              <a:t>соглашаться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отсрочку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много</a:t>
            </a:r>
            <a:r>
              <a:rPr sz="1200" dirty="0"/>
              <a:t> </a:t>
            </a:r>
            <a:r>
              <a:rPr sz="1200" dirty="0" err="1"/>
              <a:t>лет</a:t>
            </a:r>
            <a:r>
              <a:rPr sz="1200" dirty="0"/>
              <a:t> </a:t>
            </a:r>
            <a:r>
              <a:rPr sz="1200" dirty="0" err="1"/>
              <a:t>были</a:t>
            </a:r>
            <a:r>
              <a:rPr sz="1200" dirty="0"/>
              <a:t> </a:t>
            </a:r>
            <a:r>
              <a:rPr sz="1200" dirty="0" err="1"/>
              <a:t>благонадежным</a:t>
            </a:r>
            <a:r>
              <a:rPr sz="1200" dirty="0"/>
              <a:t> </a:t>
            </a:r>
            <a:r>
              <a:rPr sz="1200" dirty="0" err="1"/>
              <a:t>клиентом</a:t>
            </a:r>
            <a:r>
              <a:rPr sz="1200" dirty="0"/>
              <a:t>, </a:t>
            </a:r>
            <a:r>
              <a:rPr sz="1200" dirty="0" err="1"/>
              <a:t>исправно</a:t>
            </a:r>
            <a:r>
              <a:rPr sz="1200" dirty="0"/>
              <a:t> </a:t>
            </a:r>
            <a:r>
              <a:rPr sz="1200" dirty="0" err="1"/>
              <a:t>платили</a:t>
            </a:r>
            <a:r>
              <a:rPr sz="1200" dirty="0"/>
              <a:t>,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хорошая</a:t>
            </a:r>
            <a:r>
              <a:rPr sz="1200" dirty="0"/>
              <a:t> </a:t>
            </a:r>
            <a:r>
              <a:rPr sz="1200" dirty="0" err="1"/>
              <a:t>кредитная</a:t>
            </a:r>
            <a:r>
              <a:rPr sz="1200" dirty="0"/>
              <a:t> </a:t>
            </a:r>
            <a:r>
              <a:rPr sz="1200" dirty="0" err="1"/>
              <a:t>история</a:t>
            </a:r>
            <a:r>
              <a:rPr sz="1200" dirty="0"/>
              <a:t>,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понимает</a:t>
            </a:r>
            <a:r>
              <a:rPr sz="1200" dirty="0"/>
              <a:t> </a:t>
            </a:r>
            <a:r>
              <a:rPr sz="1200" dirty="0" err="1"/>
              <a:t>обстоятельства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видит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мошенник</a:t>
            </a:r>
            <a:r>
              <a:rPr sz="1200" dirty="0"/>
              <a:t>, — </a:t>
            </a:r>
            <a:r>
              <a:rPr sz="1200" dirty="0" err="1"/>
              <a:t>возможно</a:t>
            </a:r>
            <a:r>
              <a:rPr sz="1200" dirty="0"/>
              <a:t>, </a:t>
            </a:r>
            <a:r>
              <a:rPr sz="1200" dirty="0" err="1"/>
              <a:t>он</a:t>
            </a:r>
            <a:r>
              <a:rPr sz="1200" dirty="0"/>
              <a:t> </a:t>
            </a:r>
            <a:r>
              <a:rPr sz="1200" dirty="0" err="1"/>
              <a:t>пойдет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навстречу</a:t>
            </a:r>
            <a:r>
              <a:rPr sz="1200" dirty="0"/>
              <a:t>. </a:t>
            </a:r>
            <a:r>
              <a:rPr sz="1200" dirty="0" err="1"/>
              <a:t>Помните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такая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отсрочка</a:t>
            </a:r>
            <a:r>
              <a:rPr sz="1200" dirty="0"/>
              <a:t> </a:t>
            </a:r>
            <a:r>
              <a:rPr sz="1200" dirty="0" err="1"/>
              <a:t>увеличит</a:t>
            </a:r>
            <a:r>
              <a:rPr sz="1200" dirty="0"/>
              <a:t> </a:t>
            </a:r>
            <a:r>
              <a:rPr sz="1200" dirty="0" err="1"/>
              <a:t>суммы</a:t>
            </a:r>
            <a:r>
              <a:rPr sz="1200" dirty="0"/>
              <a:t> </a:t>
            </a:r>
            <a:r>
              <a:rPr sz="1200" dirty="0" err="1"/>
              <a:t>следующих</a:t>
            </a:r>
            <a:r>
              <a:rPr sz="1200" dirty="0"/>
              <a:t> </a:t>
            </a:r>
            <a:r>
              <a:rPr sz="1200" dirty="0" err="1"/>
              <a:t>платежей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отсрочке</a:t>
            </a:r>
            <a:r>
              <a:rPr sz="1200" dirty="0"/>
              <a:t> </a:t>
            </a:r>
            <a:r>
              <a:rPr sz="1200" dirty="0" err="1"/>
              <a:t>нередко</a:t>
            </a:r>
            <a:r>
              <a:rPr sz="1200" dirty="0"/>
              <a:t> </a:t>
            </a:r>
            <a:r>
              <a:rPr sz="1200" dirty="0" err="1"/>
              <a:t>отказывают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случилось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вами</a:t>
            </a:r>
            <a:r>
              <a:rPr sz="1200" dirty="0"/>
              <a:t>, </a:t>
            </a:r>
            <a:r>
              <a:rPr sz="1200" dirty="0" err="1"/>
              <a:t>то</a:t>
            </a:r>
            <a:r>
              <a:rPr sz="1200" dirty="0"/>
              <a:t> </a:t>
            </a:r>
            <a:r>
              <a:rPr sz="1200" dirty="0" err="1"/>
              <a:t>попытайтесь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договориться</a:t>
            </a:r>
            <a:r>
              <a:rPr sz="1200" dirty="0"/>
              <a:t> </a:t>
            </a:r>
            <a:r>
              <a:rPr sz="1200" b="1" dirty="0" err="1"/>
              <a:t>о</a:t>
            </a:r>
            <a:r>
              <a:rPr sz="1200" b="1" dirty="0"/>
              <a:t> </a:t>
            </a:r>
            <a:r>
              <a:rPr sz="1200" b="1" dirty="0" err="1"/>
              <a:t>реструктуризации</a:t>
            </a:r>
            <a:r>
              <a:rPr sz="1200" b="1" dirty="0"/>
              <a:t> </a:t>
            </a:r>
            <a:r>
              <a:rPr sz="1200" b="1" dirty="0" err="1"/>
              <a:t>долга</a:t>
            </a:r>
            <a:r>
              <a:rPr sz="1200" dirty="0"/>
              <a:t>, </a:t>
            </a:r>
            <a:r>
              <a:rPr sz="1200" dirty="0" err="1"/>
              <a:t>то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пересмотре</a:t>
            </a:r>
            <a:r>
              <a:rPr sz="1200" dirty="0"/>
              <a:t> </a:t>
            </a:r>
            <a:r>
              <a:rPr sz="1200" dirty="0" err="1"/>
              <a:t>условий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,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уменьшить</a:t>
            </a:r>
            <a:r>
              <a:rPr sz="1200" dirty="0"/>
              <a:t> </a:t>
            </a:r>
            <a:r>
              <a:rPr sz="1200" dirty="0" err="1"/>
              <a:t>платежи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11080503-72B5-3448-A7FC-0F43BA629DCF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E314394E-7EE2-CD48-BF59-87D4EAF708FD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62C909EB-AC5E-7E49-A7D1-4184866BF9A3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5DEAF528-76FE-484D-AACA-85312870D81E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22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6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21</a:t>
            </a:r>
          </a:p>
        </p:txBody>
      </p:sp>
      <p:sp>
        <p:nvSpPr>
          <p:cNvPr id="46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7" name="Прямоугольник 30"/>
          <p:cNvSpPr txBox="1"/>
          <p:nvPr/>
        </p:nvSpPr>
        <p:spPr>
          <a:xfrm>
            <a:off x="602479" y="1782509"/>
            <a:ext cx="6138468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Чаще</a:t>
            </a:r>
            <a:r>
              <a:rPr sz="1200" dirty="0"/>
              <a:t> </a:t>
            </a:r>
            <a:r>
              <a:rPr sz="1200" dirty="0" err="1"/>
              <a:t>всего</a:t>
            </a:r>
            <a:r>
              <a:rPr sz="1200" dirty="0"/>
              <a:t> </a:t>
            </a:r>
            <a:r>
              <a:rPr sz="1200" dirty="0" err="1"/>
              <a:t>платеж</a:t>
            </a:r>
            <a:r>
              <a:rPr sz="1200" dirty="0"/>
              <a:t> </a:t>
            </a:r>
            <a:r>
              <a:rPr sz="1200" dirty="0" err="1"/>
              <a:t>уменьшается</a:t>
            </a:r>
            <a:r>
              <a:rPr sz="1200" dirty="0"/>
              <a:t> 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счет</a:t>
            </a:r>
            <a:r>
              <a:rPr sz="1200" dirty="0"/>
              <a:t> </a:t>
            </a:r>
            <a:r>
              <a:rPr sz="1200" dirty="0" err="1"/>
              <a:t>увеличения</a:t>
            </a:r>
            <a:r>
              <a:rPr sz="1200" dirty="0"/>
              <a:t> </a:t>
            </a:r>
            <a:r>
              <a:rPr sz="1200" dirty="0" err="1"/>
              <a:t>срока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, </a:t>
            </a:r>
            <a:r>
              <a:rPr sz="1200" dirty="0" err="1"/>
              <a:t>например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</a:t>
            </a:r>
            <a:r>
              <a:rPr sz="1200" dirty="0"/>
              <a:t> 3 </a:t>
            </a:r>
            <a:r>
              <a:rPr sz="1200" dirty="0" err="1"/>
              <a:t>до</a:t>
            </a:r>
            <a:r>
              <a:rPr sz="1200" dirty="0"/>
              <a:t> 5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5 </a:t>
            </a:r>
            <a:r>
              <a:rPr sz="1200" dirty="0" err="1"/>
              <a:t>до</a:t>
            </a:r>
            <a:r>
              <a:rPr sz="1200" dirty="0"/>
              <a:t> 7 </a:t>
            </a:r>
            <a:r>
              <a:rPr sz="1200" dirty="0" err="1"/>
              <a:t>лет</a:t>
            </a:r>
            <a:r>
              <a:rPr sz="1200" dirty="0"/>
              <a:t>.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нужно</a:t>
            </a:r>
            <a:r>
              <a:rPr sz="1200" dirty="0"/>
              <a:t> </a:t>
            </a:r>
            <a:r>
              <a:rPr sz="1200" dirty="0" err="1"/>
              <a:t>понимать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станет</a:t>
            </a:r>
            <a:r>
              <a:rPr sz="1200" dirty="0"/>
              <a:t> </a:t>
            </a:r>
            <a:r>
              <a:rPr sz="1200" dirty="0" err="1"/>
              <a:t>растягивать</a:t>
            </a:r>
            <a:r>
              <a:rPr sz="1200" dirty="0"/>
              <a:t> </a:t>
            </a:r>
            <a:r>
              <a:rPr sz="1200" dirty="0" err="1"/>
              <a:t>двухлетний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20 </a:t>
            </a:r>
            <a:r>
              <a:rPr sz="1200" dirty="0" err="1"/>
              <a:t>лет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Могут</a:t>
            </a:r>
            <a:r>
              <a:rPr sz="1200" dirty="0"/>
              <a:t> </a:t>
            </a:r>
            <a:r>
              <a:rPr sz="1200" dirty="0" err="1"/>
              <a:t>быть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другие</a:t>
            </a:r>
            <a:r>
              <a:rPr sz="1200" dirty="0"/>
              <a:t> </a:t>
            </a:r>
            <a:r>
              <a:rPr sz="1200" dirty="0" err="1"/>
              <a:t>варианты</a:t>
            </a:r>
            <a:r>
              <a:rPr sz="1200" dirty="0"/>
              <a:t> </a:t>
            </a:r>
            <a:r>
              <a:rPr sz="1200" dirty="0" err="1"/>
              <a:t>изменения</a:t>
            </a:r>
            <a:r>
              <a:rPr sz="1200" dirty="0"/>
              <a:t> </a:t>
            </a:r>
            <a:r>
              <a:rPr sz="1200" dirty="0" err="1"/>
              <a:t>условий</a:t>
            </a:r>
            <a:r>
              <a:rPr sz="1200" dirty="0"/>
              <a:t> </a:t>
            </a:r>
            <a:r>
              <a:rPr sz="1200" dirty="0" err="1"/>
              <a:t>кредитного</a:t>
            </a:r>
            <a:r>
              <a:rPr sz="1200" dirty="0"/>
              <a:t> </a:t>
            </a:r>
            <a:r>
              <a:rPr sz="1200" dirty="0" err="1"/>
              <a:t>договора</a:t>
            </a:r>
            <a:r>
              <a:rPr sz="1200" dirty="0"/>
              <a:t>,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зависит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. 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b="1" dirty="0" err="1"/>
              <a:t>предоставление</a:t>
            </a:r>
            <a:r>
              <a:rPr sz="1200" b="1" dirty="0"/>
              <a:t> </a:t>
            </a:r>
            <a:r>
              <a:rPr sz="1200" b="1" dirty="0" err="1"/>
              <a:t>льготного</a:t>
            </a:r>
            <a:r>
              <a:rPr sz="1200" b="1" dirty="0"/>
              <a:t> </a:t>
            </a:r>
            <a:r>
              <a:rPr sz="1200" b="1" dirty="0" err="1"/>
              <a:t>периода</a:t>
            </a:r>
            <a:r>
              <a:rPr sz="1200" dirty="0"/>
              <a:t>, </a:t>
            </a:r>
            <a:r>
              <a:rPr sz="1200" dirty="0" err="1"/>
              <a:t>когда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течение</a:t>
            </a:r>
            <a:r>
              <a:rPr sz="1200" dirty="0"/>
              <a:t> </a:t>
            </a:r>
            <a:r>
              <a:rPr sz="1200" dirty="0" err="1"/>
              <a:t>определенного</a:t>
            </a:r>
            <a:r>
              <a:rPr sz="1200" dirty="0"/>
              <a:t> </a:t>
            </a:r>
            <a:r>
              <a:rPr sz="1200" dirty="0" err="1"/>
              <a:t>времени</a:t>
            </a:r>
            <a:r>
              <a:rPr sz="1200" dirty="0"/>
              <a:t> </a:t>
            </a:r>
            <a:r>
              <a:rPr sz="1200" dirty="0" err="1"/>
              <a:t>заемщик</a:t>
            </a:r>
            <a:r>
              <a:rPr sz="1200" dirty="0"/>
              <a:t> </a:t>
            </a:r>
            <a:r>
              <a:rPr sz="1200" dirty="0" err="1"/>
              <a:t>выплачивает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проценты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, </a:t>
            </a:r>
            <a:r>
              <a:rPr sz="1200" dirty="0" err="1"/>
              <a:t>наоборот</a:t>
            </a:r>
            <a:r>
              <a:rPr sz="1200" dirty="0"/>
              <a:t>,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сумму</a:t>
            </a:r>
            <a:r>
              <a:rPr sz="1200" dirty="0"/>
              <a:t> </a:t>
            </a:r>
            <a:r>
              <a:rPr sz="1200" dirty="0" err="1"/>
              <a:t>основного</a:t>
            </a:r>
            <a:r>
              <a:rPr sz="1200" dirty="0"/>
              <a:t> </a:t>
            </a:r>
            <a:r>
              <a:rPr sz="1200" dirty="0" err="1"/>
              <a:t>долга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Или</a:t>
            </a:r>
            <a:r>
              <a:rPr sz="1200" dirty="0"/>
              <a:t> </a:t>
            </a:r>
            <a:r>
              <a:rPr sz="1200" b="1" dirty="0" err="1"/>
              <a:t>уменьшенные</a:t>
            </a:r>
            <a:r>
              <a:rPr sz="1200" b="1" dirty="0"/>
              <a:t> </a:t>
            </a:r>
            <a:r>
              <a:rPr sz="1200" b="1" dirty="0" err="1"/>
              <a:t>платежи</a:t>
            </a:r>
            <a:r>
              <a:rPr sz="1200" b="1" dirty="0"/>
              <a:t> </a:t>
            </a:r>
            <a:r>
              <a:rPr sz="1200" dirty="0"/>
              <a:t>— </a:t>
            </a:r>
            <a:r>
              <a:rPr sz="1200" dirty="0" err="1"/>
              <a:t>сокращенные</a:t>
            </a:r>
            <a:r>
              <a:rPr sz="1200" dirty="0"/>
              <a:t> </a:t>
            </a:r>
            <a:r>
              <a:rPr sz="1200" dirty="0" err="1"/>
              <a:t>платежи</a:t>
            </a:r>
            <a:r>
              <a:rPr sz="1200" dirty="0"/>
              <a:t>, 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ближайшие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2 </a:t>
            </a:r>
            <a:r>
              <a:rPr sz="1200" dirty="0" err="1"/>
              <a:t>месяца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будете</a:t>
            </a:r>
            <a:r>
              <a:rPr sz="1200" dirty="0"/>
              <a:t> </a:t>
            </a:r>
            <a:r>
              <a:rPr sz="1200" dirty="0" err="1"/>
              <a:t>выплачивать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половину</a:t>
            </a:r>
            <a:r>
              <a:rPr sz="1200" dirty="0"/>
              <a:t> </a:t>
            </a:r>
            <a:r>
              <a:rPr sz="1200" dirty="0" err="1"/>
              <a:t>обычного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следующие</a:t>
            </a:r>
            <a:r>
              <a:rPr sz="1200" dirty="0"/>
              <a:t> 2 </a:t>
            </a:r>
            <a:r>
              <a:rPr sz="1200" dirty="0" err="1"/>
              <a:t>месяца</a:t>
            </a:r>
            <a:r>
              <a:rPr sz="1200" dirty="0"/>
              <a:t> — </a:t>
            </a:r>
            <a:r>
              <a:rPr sz="1200" dirty="0" err="1"/>
              <a:t>по</a:t>
            </a:r>
            <a:r>
              <a:rPr sz="1200" dirty="0"/>
              <a:t> 1,5 </a:t>
            </a:r>
            <a:r>
              <a:rPr sz="1200" dirty="0" err="1"/>
              <a:t>обычного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6DB4256A-70A3-114D-89E7-E2219FFB6BC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D446A7A8-B588-F04F-9635-F78EC97C17C7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390253F8-3F65-A646-8834-22FB39468C7E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28BDC223-6D90-2545-AE81-2F04471C034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23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7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22</a:t>
            </a:r>
          </a:p>
        </p:txBody>
      </p:sp>
      <p:sp>
        <p:nvSpPr>
          <p:cNvPr id="47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2" name="Прямоугольник 30"/>
          <p:cNvSpPr txBox="1"/>
          <p:nvPr/>
        </p:nvSpPr>
        <p:spPr>
          <a:xfrm>
            <a:off x="774748" y="1566609"/>
            <a:ext cx="6706496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мы</a:t>
            </a:r>
            <a:r>
              <a:rPr sz="1200" dirty="0"/>
              <a:t> </a:t>
            </a:r>
            <a:r>
              <a:rPr sz="1200" dirty="0" err="1"/>
              <a:t>уже</a:t>
            </a:r>
            <a:r>
              <a:rPr sz="1200" dirty="0"/>
              <a:t> </a:t>
            </a:r>
            <a:r>
              <a:rPr sz="1200" dirty="0" err="1"/>
              <a:t>говорили</a:t>
            </a:r>
            <a:r>
              <a:rPr sz="1200" dirty="0"/>
              <a:t>,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подготовке</a:t>
            </a:r>
            <a:r>
              <a:rPr sz="1200" dirty="0"/>
              <a:t> </a:t>
            </a: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переговорам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банком</a:t>
            </a:r>
            <a:r>
              <a:rPr sz="1200" dirty="0"/>
              <a:t>  </a:t>
            </a:r>
            <a:r>
              <a:rPr sz="1200" dirty="0" err="1"/>
              <a:t>необходимо</a:t>
            </a:r>
            <a:r>
              <a:rPr sz="1200" dirty="0"/>
              <a:t> </a:t>
            </a:r>
            <a:r>
              <a:rPr sz="1200" dirty="0" err="1"/>
              <a:t>собрать</a:t>
            </a:r>
            <a:r>
              <a:rPr sz="1200" dirty="0"/>
              <a:t> </a:t>
            </a:r>
            <a:r>
              <a:rPr sz="1200" dirty="0" err="1"/>
              <a:t>документы</a:t>
            </a:r>
            <a:r>
              <a:rPr sz="1200" dirty="0"/>
              <a:t>, </a:t>
            </a:r>
            <a:r>
              <a:rPr sz="1200" dirty="0" err="1"/>
              <a:t>которые</a:t>
            </a:r>
            <a:r>
              <a:rPr sz="1200" dirty="0"/>
              <a:t> </a:t>
            </a:r>
            <a:r>
              <a:rPr sz="1200" dirty="0" err="1"/>
              <a:t>могут</a:t>
            </a:r>
            <a:r>
              <a:rPr sz="1200" dirty="0"/>
              <a:t> </a:t>
            </a:r>
            <a:r>
              <a:rPr sz="1200" dirty="0" err="1"/>
              <a:t>стать</a:t>
            </a:r>
            <a:r>
              <a:rPr sz="1200" dirty="0"/>
              <a:t> </a:t>
            </a:r>
            <a:r>
              <a:rPr sz="1200" dirty="0" err="1"/>
              <a:t>основанием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отсрочки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пересмотра</a:t>
            </a:r>
            <a:r>
              <a:rPr sz="1200" dirty="0"/>
              <a:t> </a:t>
            </a:r>
            <a:r>
              <a:rPr sz="1200" dirty="0" err="1"/>
              <a:t>условий</a:t>
            </a:r>
            <a:r>
              <a:rPr sz="1200" dirty="0"/>
              <a:t> </a:t>
            </a:r>
            <a:r>
              <a:rPr sz="1200" dirty="0" err="1"/>
              <a:t>кредитования</a:t>
            </a:r>
            <a:r>
              <a:rPr sz="1200" dirty="0"/>
              <a:t>.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могут</a:t>
            </a:r>
            <a:r>
              <a:rPr sz="1200" dirty="0"/>
              <a:t> </a:t>
            </a:r>
            <a:r>
              <a:rPr sz="1200" dirty="0" err="1"/>
              <a:t>быть</a:t>
            </a:r>
            <a:r>
              <a:rPr sz="1200" dirty="0"/>
              <a:t>: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 marL="171450" indent="-171450">
              <a:buSzPct val="100000"/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приказ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сокращении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копия</a:t>
            </a:r>
            <a:r>
              <a:rPr sz="1200" dirty="0"/>
              <a:t> </a:t>
            </a:r>
            <a:r>
              <a:rPr sz="1200" dirty="0" err="1"/>
              <a:t>трудовой</a:t>
            </a:r>
            <a:r>
              <a:rPr sz="1200" dirty="0"/>
              <a:t> </a:t>
            </a:r>
            <a:r>
              <a:rPr sz="1200" dirty="0" err="1"/>
              <a:t>книжки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соответствующей</a:t>
            </a:r>
            <a:r>
              <a:rPr sz="1200" dirty="0"/>
              <a:t> </a:t>
            </a:r>
            <a:r>
              <a:rPr sz="1200" dirty="0" err="1"/>
              <a:t>записью</a:t>
            </a:r>
            <a:r>
              <a:rPr sz="1200" dirty="0"/>
              <a:t>; </a:t>
            </a:r>
          </a:p>
          <a:p>
            <a:pPr marL="171450" indent="-171450">
              <a:buSzPct val="100000"/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исковое</a:t>
            </a:r>
            <a:r>
              <a:rPr sz="1200" dirty="0"/>
              <a:t> </a:t>
            </a:r>
            <a:r>
              <a:rPr sz="1200" dirty="0" err="1"/>
              <a:t>обращение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суд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заявление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приостановке</a:t>
            </a:r>
            <a:r>
              <a:rPr sz="1200" dirty="0"/>
              <a:t> </a:t>
            </a:r>
            <a:r>
              <a:rPr sz="1200" dirty="0" err="1"/>
              <a:t>работы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работодатель</a:t>
            </a:r>
            <a:r>
              <a:rPr sz="1200" dirty="0"/>
              <a:t> </a:t>
            </a:r>
            <a:r>
              <a:rPr sz="1200" dirty="0" err="1"/>
              <a:t>задерживает</a:t>
            </a:r>
            <a:r>
              <a:rPr sz="1200" dirty="0"/>
              <a:t> </a:t>
            </a:r>
            <a:r>
              <a:rPr sz="1200" dirty="0" err="1"/>
              <a:t>зарплату</a:t>
            </a:r>
            <a:r>
              <a:rPr sz="1200" dirty="0"/>
              <a:t>; </a:t>
            </a:r>
          </a:p>
          <a:p>
            <a:pPr marL="171450" indent="-171450">
              <a:buSzPct val="100000"/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свидетельство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смерти</a:t>
            </a:r>
            <a:r>
              <a:rPr sz="1200" dirty="0"/>
              <a:t> </a:t>
            </a:r>
            <a:r>
              <a:rPr sz="1200" dirty="0" err="1"/>
              <a:t>созаемщика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кредиту</a:t>
            </a:r>
            <a:r>
              <a:rPr sz="1200" dirty="0"/>
              <a:t> (</a:t>
            </a:r>
            <a:r>
              <a:rPr sz="1200" dirty="0" err="1"/>
              <a:t>который</a:t>
            </a:r>
            <a:r>
              <a:rPr sz="1200" dirty="0"/>
              <a:t> </a:t>
            </a:r>
            <a:r>
              <a:rPr sz="1200" dirty="0" err="1"/>
              <a:t>помогал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оплачивать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); </a:t>
            </a:r>
          </a:p>
          <a:p>
            <a:pPr marL="171450" indent="-171450">
              <a:buSzPct val="100000"/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справка</a:t>
            </a:r>
            <a:r>
              <a:rPr sz="1200" dirty="0"/>
              <a:t> </a:t>
            </a:r>
            <a:r>
              <a:rPr sz="1200" dirty="0" err="1"/>
              <a:t>об</a:t>
            </a:r>
            <a:r>
              <a:rPr sz="1200" dirty="0"/>
              <a:t> </a:t>
            </a:r>
            <a:r>
              <a:rPr sz="1200" dirty="0" err="1"/>
              <a:t>инвалидности</a:t>
            </a:r>
            <a:r>
              <a:rPr sz="1200" dirty="0"/>
              <a:t>; </a:t>
            </a:r>
          </a:p>
          <a:p>
            <a:pPr marL="171450" indent="-171450">
              <a:buSzPct val="100000"/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выписка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медицинской</a:t>
            </a:r>
            <a:r>
              <a:rPr sz="1200" dirty="0"/>
              <a:t> </a:t>
            </a:r>
            <a:r>
              <a:rPr sz="1200" dirty="0" err="1"/>
              <a:t>карты</a:t>
            </a:r>
            <a:r>
              <a:rPr sz="1200" dirty="0"/>
              <a:t>, </a:t>
            </a:r>
            <a:r>
              <a:rPr sz="1200" dirty="0" err="1"/>
              <a:t>которая</a:t>
            </a:r>
            <a:r>
              <a:rPr sz="1200" dirty="0"/>
              <a:t> </a:t>
            </a:r>
            <a:r>
              <a:rPr sz="1200" dirty="0" err="1"/>
              <a:t>подтверждает</a:t>
            </a:r>
            <a:r>
              <a:rPr sz="1200" dirty="0"/>
              <a:t> </a:t>
            </a:r>
            <a:r>
              <a:rPr sz="1200" dirty="0" err="1"/>
              <a:t>появившуюся</a:t>
            </a:r>
            <a:r>
              <a:rPr sz="1200" dirty="0"/>
              <a:t> </a:t>
            </a:r>
            <a:r>
              <a:rPr sz="1200" dirty="0" err="1"/>
              <a:t>тяжелую</a:t>
            </a:r>
            <a:r>
              <a:rPr sz="1200" dirty="0"/>
              <a:t> </a:t>
            </a:r>
            <a:r>
              <a:rPr sz="1200" dirty="0" err="1"/>
              <a:t>болезнь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необходимость</a:t>
            </a:r>
            <a:r>
              <a:rPr sz="1200" dirty="0"/>
              <a:t> </a:t>
            </a:r>
            <a:r>
              <a:rPr sz="1200" dirty="0" err="1"/>
              <a:t>дорогостоящей</a:t>
            </a:r>
            <a:r>
              <a:rPr sz="1200" dirty="0"/>
              <a:t> </a:t>
            </a:r>
            <a:r>
              <a:rPr sz="1200" dirty="0" err="1"/>
              <a:t>операции</a:t>
            </a:r>
            <a:r>
              <a:rPr sz="1200" dirty="0"/>
              <a:t>; </a:t>
            </a:r>
          </a:p>
          <a:p>
            <a:pPr marL="171450" indent="-171450">
              <a:buSzPct val="100000"/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документы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повреждении</a:t>
            </a:r>
            <a:r>
              <a:rPr sz="1200" dirty="0"/>
              <a:t> </a:t>
            </a:r>
            <a:r>
              <a:rPr sz="1200" dirty="0" err="1"/>
              <a:t>имущества</a:t>
            </a:r>
            <a:r>
              <a:rPr sz="1200" dirty="0"/>
              <a:t>, </a:t>
            </a:r>
            <a:r>
              <a:rPr sz="1200" dirty="0" err="1"/>
              <a:t>которое</a:t>
            </a:r>
            <a:r>
              <a:rPr sz="1200" dirty="0"/>
              <a:t> </a:t>
            </a:r>
            <a:r>
              <a:rPr sz="1200" dirty="0" err="1"/>
              <a:t>приносило</a:t>
            </a:r>
            <a:r>
              <a:rPr sz="1200" dirty="0"/>
              <a:t> </a:t>
            </a:r>
            <a:r>
              <a:rPr sz="1200" dirty="0" err="1"/>
              <a:t>доход</a:t>
            </a:r>
            <a:r>
              <a:rPr sz="1200" dirty="0"/>
              <a:t>, — 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dirty="0" err="1"/>
              <a:t>дома</a:t>
            </a:r>
            <a:r>
              <a:rPr sz="1200" dirty="0"/>
              <a:t>, </a:t>
            </a:r>
            <a:r>
              <a:rPr sz="1200" dirty="0" err="1"/>
              <a:t>который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сдавали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аренду</a:t>
            </a:r>
            <a:r>
              <a:rPr sz="1200" dirty="0"/>
              <a:t>; </a:t>
            </a:r>
          </a:p>
          <a:p>
            <a:pPr marL="171450" indent="-171450">
              <a:buSzPct val="100000"/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свидетельство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рождении</a:t>
            </a:r>
            <a:r>
              <a:rPr sz="1200" dirty="0"/>
              <a:t> </a:t>
            </a:r>
            <a:r>
              <a:rPr sz="1200" dirty="0" err="1"/>
              <a:t>ребенка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DB7ADF1-6375-334F-88FA-86BDA55A8C5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D8D4E911-BF0C-4F40-A56D-D9694F37FDA6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B503B24C-FBDA-D346-A6D2-3BA1A8F9F6C3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B9BBC16B-1C8F-094E-9487-66D6E01D9DA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24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7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23</a:t>
            </a:r>
          </a:p>
        </p:txBody>
      </p:sp>
      <p:sp>
        <p:nvSpPr>
          <p:cNvPr id="47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7" name="Прямоугольник 30"/>
          <p:cNvSpPr txBox="1"/>
          <p:nvPr/>
        </p:nvSpPr>
        <p:spPr>
          <a:xfrm>
            <a:off x="557034" y="2057741"/>
            <a:ext cx="670649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sz="1200" dirty="0" err="1"/>
              <a:t>Оказавшись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затруднительной</a:t>
            </a:r>
            <a:r>
              <a:rPr sz="1200" dirty="0"/>
              <a:t> </a:t>
            </a:r>
            <a:r>
              <a:rPr sz="1200" dirty="0" err="1"/>
              <a:t>ситуации</a:t>
            </a:r>
            <a:r>
              <a:rPr sz="1200" dirty="0"/>
              <a:t>, </a:t>
            </a:r>
            <a:r>
              <a:rPr sz="1200" dirty="0" err="1"/>
              <a:t>человек</a:t>
            </a:r>
            <a:r>
              <a:rPr sz="1200" dirty="0"/>
              <a:t> </a:t>
            </a:r>
            <a:r>
              <a:rPr sz="1200" dirty="0" err="1"/>
              <a:t>иногда</a:t>
            </a:r>
            <a:r>
              <a:rPr sz="1200" dirty="0"/>
              <a:t> </a:t>
            </a:r>
            <a:r>
              <a:rPr sz="1200" dirty="0" err="1"/>
              <a:t>решает</a:t>
            </a:r>
            <a:r>
              <a:rPr sz="1200" dirty="0"/>
              <a:t>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новый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того</a:t>
            </a:r>
            <a:r>
              <a:rPr sz="1200" dirty="0"/>
              <a:t>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погасить</a:t>
            </a:r>
            <a:r>
              <a:rPr sz="1200" dirty="0"/>
              <a:t> </a:t>
            </a:r>
            <a:r>
              <a:rPr sz="1200" dirty="0" err="1"/>
              <a:t>имеющийся</a:t>
            </a:r>
            <a:r>
              <a:rPr sz="1200" dirty="0"/>
              <a:t>. </a:t>
            </a:r>
            <a:r>
              <a:rPr sz="1200" dirty="0" err="1"/>
              <a:t>Однако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большинстве</a:t>
            </a:r>
            <a:r>
              <a:rPr sz="1200" dirty="0"/>
              <a:t> </a:t>
            </a:r>
            <a:r>
              <a:rPr sz="1200" dirty="0" err="1"/>
              <a:t>случаев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неудачная</a:t>
            </a:r>
            <a:r>
              <a:rPr sz="1200" dirty="0"/>
              <a:t> </a:t>
            </a:r>
            <a:r>
              <a:rPr sz="1200" dirty="0" err="1"/>
              <a:t>стратегия</a:t>
            </a:r>
            <a:r>
              <a:rPr sz="1200" dirty="0"/>
              <a:t>. </a:t>
            </a:r>
            <a:r>
              <a:rPr sz="1200" dirty="0" err="1"/>
              <a:t>Во-первых</a:t>
            </a:r>
            <a:r>
              <a:rPr sz="1200" dirty="0"/>
              <a:t>,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уже</a:t>
            </a:r>
            <a:r>
              <a:rPr sz="1200" dirty="0"/>
              <a:t> </a:t>
            </a:r>
            <a:r>
              <a:rPr sz="1200" dirty="0" err="1"/>
              <a:t>задолжали</a:t>
            </a:r>
            <a:r>
              <a:rPr sz="1200" dirty="0"/>
              <a:t> </a:t>
            </a:r>
            <a:r>
              <a:rPr sz="1200" dirty="0" err="1"/>
              <a:t>одному</a:t>
            </a:r>
            <a:r>
              <a:rPr sz="1200" dirty="0"/>
              <a:t> </a:t>
            </a:r>
            <a:r>
              <a:rPr sz="1200" dirty="0" err="1"/>
              <a:t>банку</a:t>
            </a:r>
            <a:r>
              <a:rPr sz="1200" dirty="0"/>
              <a:t>,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другом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могут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дать</a:t>
            </a:r>
            <a:r>
              <a:rPr sz="1200" dirty="0"/>
              <a:t>. </a:t>
            </a:r>
            <a:r>
              <a:rPr sz="1200" dirty="0" err="1"/>
              <a:t>Либо</a:t>
            </a:r>
            <a:r>
              <a:rPr sz="1200" dirty="0"/>
              <a:t> </a:t>
            </a:r>
            <a:r>
              <a:rPr sz="1200" dirty="0" err="1"/>
              <a:t>дадут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более</a:t>
            </a:r>
            <a:r>
              <a:rPr sz="1200" dirty="0"/>
              <a:t> </a:t>
            </a:r>
            <a:r>
              <a:rPr sz="1200" dirty="0" err="1"/>
              <a:t>высокой</a:t>
            </a:r>
            <a:r>
              <a:rPr sz="1200" dirty="0"/>
              <a:t> </a:t>
            </a:r>
            <a:r>
              <a:rPr sz="1200" dirty="0" err="1"/>
              <a:t>процентной</a:t>
            </a:r>
            <a:r>
              <a:rPr sz="1200" dirty="0"/>
              <a:t> </a:t>
            </a:r>
            <a:r>
              <a:rPr sz="1200" dirty="0" err="1"/>
              <a:t>ставкой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бы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было</a:t>
            </a:r>
            <a:r>
              <a:rPr sz="1200" dirty="0"/>
              <a:t> </a:t>
            </a:r>
            <a:r>
              <a:rPr sz="1200" dirty="0" err="1"/>
              <a:t>задолженности</a:t>
            </a:r>
            <a:r>
              <a:rPr sz="1200" dirty="0"/>
              <a:t>. </a:t>
            </a:r>
            <a:r>
              <a:rPr sz="1200" dirty="0" err="1"/>
              <a:t>Во-вторых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панике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набирать</a:t>
            </a:r>
            <a:r>
              <a:rPr sz="1200" dirty="0"/>
              <a:t> </a:t>
            </a:r>
            <a:r>
              <a:rPr sz="1200" dirty="0" err="1"/>
              <a:t>новые</a:t>
            </a:r>
            <a:r>
              <a:rPr sz="1200" dirty="0"/>
              <a:t> </a:t>
            </a:r>
            <a:r>
              <a:rPr sz="1200" dirty="0" err="1"/>
              <a:t>кредиты</a:t>
            </a:r>
            <a:r>
              <a:rPr sz="1200" dirty="0"/>
              <a:t>,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оплатить</a:t>
            </a:r>
            <a:r>
              <a:rPr sz="1200" dirty="0"/>
              <a:t> </a:t>
            </a:r>
            <a:r>
              <a:rPr sz="1200" dirty="0" err="1"/>
              <a:t>старые</a:t>
            </a:r>
            <a:r>
              <a:rPr sz="1200" dirty="0"/>
              <a:t>,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увязнуть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долговой</a:t>
            </a:r>
            <a:r>
              <a:rPr sz="1200" dirty="0"/>
              <a:t> </a:t>
            </a:r>
            <a:r>
              <a:rPr sz="1200" dirty="0" err="1"/>
              <a:t>яме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F153398-B520-FC41-9FAA-AC048C83F03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4AC919BE-2CCF-8A47-9537-77D87C13A3AD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E0A93E47-208F-1A47-A2A1-DE84EC27294F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7D3E2CB1-3B8F-AD49-B5A8-30CD0A2F6C93}"/>
              </a:ext>
            </a:extLst>
          </p:cNvPr>
          <p:cNvSpPr txBox="1"/>
          <p:nvPr/>
        </p:nvSpPr>
        <p:spPr>
          <a:xfrm>
            <a:off x="188233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25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8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24</a:t>
            </a:r>
          </a:p>
        </p:txBody>
      </p:sp>
      <p:sp>
        <p:nvSpPr>
          <p:cNvPr id="48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2" name="Прямоугольник 30"/>
          <p:cNvSpPr txBox="1"/>
          <p:nvPr/>
        </p:nvSpPr>
        <p:spPr>
          <a:xfrm>
            <a:off x="602479" y="1928377"/>
            <a:ext cx="6112076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Помните</a:t>
            </a:r>
            <a:r>
              <a:rPr sz="1200" dirty="0"/>
              <a:t>, </a:t>
            </a:r>
            <a:r>
              <a:rPr sz="1200" dirty="0" err="1"/>
              <a:t>законодательство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предусматривает</a:t>
            </a:r>
            <a:r>
              <a:rPr sz="1200" dirty="0"/>
              <a:t> </a:t>
            </a:r>
            <a:r>
              <a:rPr sz="1200" dirty="0" err="1"/>
              <a:t>никаких</a:t>
            </a:r>
            <a:r>
              <a:rPr sz="1200" dirty="0"/>
              <a:t> </a:t>
            </a:r>
            <a:r>
              <a:rPr sz="1200" dirty="0" err="1"/>
              <a:t>послаблений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даже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самых</a:t>
            </a:r>
            <a:r>
              <a:rPr sz="1200" dirty="0"/>
              <a:t> </a:t>
            </a:r>
            <a:r>
              <a:rPr sz="1200" dirty="0" err="1"/>
              <a:t>страшных</a:t>
            </a:r>
            <a:r>
              <a:rPr sz="1200" dirty="0"/>
              <a:t> </a:t>
            </a:r>
            <a:r>
              <a:rPr sz="1200" dirty="0" err="1"/>
              <a:t>сценариев</a:t>
            </a:r>
            <a:r>
              <a:rPr sz="1200" dirty="0"/>
              <a:t> (</a:t>
            </a:r>
            <a:r>
              <a:rPr sz="1200" dirty="0" err="1"/>
              <a:t>потеря</a:t>
            </a:r>
            <a:r>
              <a:rPr sz="1200" dirty="0"/>
              <a:t> </a:t>
            </a:r>
            <a:r>
              <a:rPr sz="1200" dirty="0" err="1"/>
              <a:t>кормильца</a:t>
            </a:r>
            <a:r>
              <a:rPr sz="1200" dirty="0"/>
              <a:t>, </a:t>
            </a:r>
            <a:r>
              <a:rPr sz="1200" dirty="0" err="1"/>
              <a:t>нетрудоспособность</a:t>
            </a:r>
            <a:r>
              <a:rPr sz="1200" dirty="0"/>
              <a:t>). 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такой</a:t>
            </a:r>
            <a:r>
              <a:rPr sz="1200" dirty="0"/>
              <a:t> </a:t>
            </a:r>
            <a:r>
              <a:rPr sz="1200" dirty="0" err="1"/>
              <a:t>ситуации</a:t>
            </a:r>
            <a:r>
              <a:rPr sz="1200" dirty="0"/>
              <a:t>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риски</a:t>
            </a:r>
            <a:r>
              <a:rPr sz="1200" dirty="0"/>
              <a:t> </a:t>
            </a:r>
            <a:r>
              <a:rPr sz="1200" dirty="0" err="1"/>
              <a:t>ложатся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.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пойти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уступки</a:t>
            </a:r>
            <a:r>
              <a:rPr sz="1200" dirty="0"/>
              <a:t>,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ожидайте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простят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заступится</a:t>
            </a:r>
            <a:r>
              <a:rPr sz="1200" dirty="0"/>
              <a:t> </a:t>
            </a:r>
            <a:r>
              <a:rPr sz="1200" dirty="0" err="1"/>
              <a:t>государство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придется</a:t>
            </a:r>
            <a:r>
              <a:rPr sz="1200" dirty="0"/>
              <a:t> </a:t>
            </a:r>
            <a:r>
              <a:rPr sz="1200" dirty="0" err="1"/>
              <a:t>оплачивать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любом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.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отказывает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пересмотре</a:t>
            </a:r>
            <a:r>
              <a:rPr sz="1200" dirty="0"/>
              <a:t> </a:t>
            </a:r>
            <a:r>
              <a:rPr sz="1200" dirty="0" err="1"/>
              <a:t>условий</a:t>
            </a:r>
            <a:r>
              <a:rPr sz="1200" dirty="0"/>
              <a:t>,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можете</a:t>
            </a:r>
            <a:r>
              <a:rPr sz="1200" dirty="0"/>
              <a:t> </a:t>
            </a:r>
            <a:r>
              <a:rPr sz="1200" dirty="0" err="1"/>
              <a:t>обратиться</a:t>
            </a:r>
            <a:r>
              <a:rPr sz="1200" dirty="0"/>
              <a:t> </a:t>
            </a: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финансовому</a:t>
            </a:r>
            <a:r>
              <a:rPr sz="1200" dirty="0"/>
              <a:t>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омбудсмену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9CCF08C9-D0C6-274B-8F8E-1E1D03FD235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4122F5B3-56E5-D14F-9895-C37BDBE95450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7C4DFD47-695C-D445-B812-1CEFA9414D41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7B66BA1-EB38-874F-A400-A63DF3B9049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26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8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25</a:t>
            </a:r>
          </a:p>
        </p:txBody>
      </p:sp>
      <p:sp>
        <p:nvSpPr>
          <p:cNvPr id="48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7" name="Прямоугольник 30"/>
          <p:cNvSpPr txBox="1"/>
          <p:nvPr/>
        </p:nvSpPr>
        <p:spPr>
          <a:xfrm>
            <a:off x="585061" y="1762602"/>
            <a:ext cx="7332715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право</a:t>
            </a:r>
            <a:r>
              <a:rPr sz="1200" dirty="0"/>
              <a:t> </a:t>
            </a:r>
            <a:r>
              <a:rPr sz="1200" dirty="0" err="1"/>
              <a:t>потребовать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</a:t>
            </a:r>
            <a:r>
              <a:rPr sz="1200" dirty="0" err="1"/>
              <a:t>через</a:t>
            </a:r>
            <a:r>
              <a:rPr sz="1200" dirty="0"/>
              <a:t> </a:t>
            </a:r>
            <a:r>
              <a:rPr sz="1200" dirty="0" err="1"/>
              <a:t>суд</a:t>
            </a:r>
            <a:r>
              <a:rPr sz="1200" dirty="0"/>
              <a:t>, </a:t>
            </a:r>
            <a:r>
              <a:rPr sz="1200" dirty="0" err="1"/>
              <a:t>который</a:t>
            </a:r>
            <a:r>
              <a:rPr sz="1200" dirty="0"/>
              <a:t> </a:t>
            </a:r>
            <a:r>
              <a:rPr sz="1200" dirty="0" err="1"/>
              <a:t>вынесет</a:t>
            </a:r>
            <a:r>
              <a:rPr sz="1200" dirty="0"/>
              <a:t> </a:t>
            </a:r>
            <a:r>
              <a:rPr sz="1200" dirty="0" err="1"/>
              <a:t>решение</a:t>
            </a:r>
            <a:r>
              <a:rPr sz="1200" dirty="0"/>
              <a:t>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зафиксирует</a:t>
            </a:r>
            <a:r>
              <a:rPr sz="1200" dirty="0"/>
              <a:t> </a:t>
            </a:r>
            <a:r>
              <a:rPr sz="1200" dirty="0" err="1"/>
              <a:t>сумму</a:t>
            </a:r>
            <a:r>
              <a:rPr sz="1200" dirty="0"/>
              <a:t> </a:t>
            </a:r>
            <a:r>
              <a:rPr sz="1200" dirty="0" err="1"/>
              <a:t>долга</a:t>
            </a:r>
            <a:r>
              <a:rPr sz="1200" dirty="0"/>
              <a:t>.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 </a:t>
            </a:r>
            <a:r>
              <a:rPr sz="1200" dirty="0" err="1"/>
              <a:t>суда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лягут</a:t>
            </a:r>
            <a:r>
              <a:rPr sz="1200" dirty="0"/>
              <a:t> </a:t>
            </a:r>
            <a:r>
              <a:rPr sz="1200" dirty="0" err="1"/>
              <a:t>еще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судебные</a:t>
            </a:r>
            <a:r>
              <a:rPr sz="1200" dirty="0"/>
              <a:t> </a:t>
            </a:r>
            <a:r>
              <a:rPr sz="1200" dirty="0" err="1"/>
              <a:t>издержки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(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заложить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сумму</a:t>
            </a:r>
            <a:r>
              <a:rPr sz="1200" dirty="0"/>
              <a:t> </a:t>
            </a:r>
            <a:r>
              <a:rPr sz="1200" dirty="0" err="1"/>
              <a:t>взыскания</a:t>
            </a:r>
            <a:r>
              <a:rPr sz="1200" dirty="0"/>
              <a:t> </a:t>
            </a:r>
            <a:r>
              <a:rPr sz="1200" dirty="0" err="1"/>
              <a:t>юридические</a:t>
            </a:r>
            <a:r>
              <a:rPr sz="1200" dirty="0"/>
              <a:t> </a:t>
            </a:r>
            <a:r>
              <a:rPr sz="1200" dirty="0" err="1"/>
              <a:t>расходы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суд</a:t>
            </a:r>
            <a:r>
              <a:rPr sz="1200" dirty="0"/>
              <a:t> </a:t>
            </a:r>
            <a:r>
              <a:rPr sz="1200" dirty="0" err="1"/>
              <a:t>учтет</a:t>
            </a:r>
            <a:r>
              <a:rPr sz="1200" dirty="0"/>
              <a:t> </a:t>
            </a:r>
            <a:r>
              <a:rPr sz="1200" dirty="0" err="1"/>
              <a:t>их</a:t>
            </a:r>
            <a:r>
              <a:rPr sz="1200" dirty="0"/>
              <a:t>). </a:t>
            </a:r>
            <a:r>
              <a:rPr sz="1200" dirty="0" err="1"/>
              <a:t>Сумма</a:t>
            </a:r>
            <a:r>
              <a:rPr sz="1200" dirty="0"/>
              <a:t> </a:t>
            </a:r>
            <a:r>
              <a:rPr sz="1200" dirty="0" err="1"/>
              <a:t>вашего</a:t>
            </a:r>
            <a:r>
              <a:rPr sz="1200" dirty="0"/>
              <a:t> </a:t>
            </a:r>
            <a:r>
              <a:rPr sz="1200" dirty="0" err="1"/>
              <a:t>долга</a:t>
            </a:r>
            <a:r>
              <a:rPr sz="1200" dirty="0"/>
              <a:t>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этом</a:t>
            </a:r>
            <a:r>
              <a:rPr sz="1200" dirty="0"/>
              <a:t> </a:t>
            </a:r>
            <a:r>
              <a:rPr sz="1200" dirty="0" err="1"/>
              <a:t>возрастет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платите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после</a:t>
            </a:r>
            <a:r>
              <a:rPr sz="1200" dirty="0"/>
              <a:t> </a:t>
            </a:r>
            <a:r>
              <a:rPr sz="1200" dirty="0" err="1"/>
              <a:t>решения</a:t>
            </a:r>
            <a:r>
              <a:rPr sz="1200" dirty="0"/>
              <a:t> </a:t>
            </a:r>
            <a:r>
              <a:rPr sz="1200" dirty="0" err="1"/>
              <a:t>суда</a:t>
            </a:r>
            <a:r>
              <a:rPr sz="1200" dirty="0"/>
              <a:t>, </a:t>
            </a:r>
            <a:r>
              <a:rPr sz="1200" dirty="0" err="1"/>
              <a:t>то</a:t>
            </a:r>
            <a:r>
              <a:rPr sz="1200" dirty="0"/>
              <a:t> </a:t>
            </a:r>
            <a:r>
              <a:rPr sz="1200" dirty="0" err="1"/>
              <a:t>ждите</a:t>
            </a:r>
            <a:r>
              <a:rPr sz="1200" dirty="0"/>
              <a:t> </a:t>
            </a:r>
            <a:r>
              <a:rPr sz="1200" dirty="0" err="1"/>
              <a:t>судебных</a:t>
            </a:r>
            <a:r>
              <a:rPr sz="1200" dirty="0"/>
              <a:t> </a:t>
            </a:r>
            <a:r>
              <a:rPr sz="1200" dirty="0" err="1"/>
              <a:t>приставов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Они</a:t>
            </a:r>
            <a:r>
              <a:rPr sz="1200" dirty="0"/>
              <a:t> </a:t>
            </a:r>
            <a:r>
              <a:rPr sz="1200" dirty="0" err="1"/>
              <a:t>могут</a:t>
            </a:r>
            <a:r>
              <a:rPr sz="1200" dirty="0"/>
              <a:t> </a:t>
            </a:r>
            <a:r>
              <a:rPr sz="1200" dirty="0" err="1"/>
              <a:t>наложить</a:t>
            </a:r>
            <a:r>
              <a:rPr sz="1200" dirty="0"/>
              <a:t> </a:t>
            </a:r>
            <a:r>
              <a:rPr sz="1200" dirty="0" err="1"/>
              <a:t>взыскание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банковские</a:t>
            </a:r>
            <a:r>
              <a:rPr sz="1200" dirty="0"/>
              <a:t> </a:t>
            </a:r>
            <a:r>
              <a:rPr sz="1200" dirty="0" err="1"/>
              <a:t>счета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ценное</a:t>
            </a:r>
            <a:r>
              <a:rPr sz="1200" dirty="0"/>
              <a:t> </a:t>
            </a:r>
            <a:r>
              <a:rPr sz="1200" dirty="0" err="1"/>
              <a:t>имущество</a:t>
            </a:r>
            <a:r>
              <a:rPr sz="1200" dirty="0"/>
              <a:t>,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которое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(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пределах</a:t>
            </a:r>
            <a:r>
              <a:rPr sz="1200" dirty="0"/>
              <a:t> </a:t>
            </a:r>
            <a:r>
              <a:rPr sz="1200" dirty="0" err="1"/>
              <a:t>размера</a:t>
            </a:r>
            <a:r>
              <a:rPr sz="1200" dirty="0"/>
              <a:t> </a:t>
            </a:r>
            <a:r>
              <a:rPr sz="1200" dirty="0" err="1"/>
              <a:t>вашей</a:t>
            </a:r>
            <a:r>
              <a:rPr sz="1200" dirty="0"/>
              <a:t> </a:t>
            </a:r>
            <a:r>
              <a:rPr sz="1200" dirty="0" err="1"/>
              <a:t>задолженности</a:t>
            </a:r>
            <a:r>
              <a:rPr sz="1200" dirty="0"/>
              <a:t>).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тому</a:t>
            </a:r>
            <a:r>
              <a:rPr sz="1200" dirty="0"/>
              <a:t> </a:t>
            </a:r>
            <a:r>
              <a:rPr sz="1200" dirty="0" err="1"/>
              <a:t>же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ваш</a:t>
            </a:r>
            <a:r>
              <a:rPr sz="1200" dirty="0"/>
              <a:t> </a:t>
            </a:r>
            <a:r>
              <a:rPr sz="1200" dirty="0" err="1"/>
              <a:t>долг</a:t>
            </a:r>
            <a:r>
              <a:rPr sz="1200" dirty="0"/>
              <a:t> </a:t>
            </a:r>
            <a:r>
              <a:rPr sz="1200" dirty="0" err="1"/>
              <a:t>превышает</a:t>
            </a:r>
            <a:r>
              <a:rPr sz="1200" dirty="0"/>
              <a:t> 10 000 </a:t>
            </a:r>
            <a:r>
              <a:rPr sz="1200" dirty="0" err="1"/>
              <a:t>рублей</a:t>
            </a:r>
            <a:r>
              <a:rPr sz="1200" dirty="0"/>
              <a:t>,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решению</a:t>
            </a:r>
            <a:r>
              <a:rPr sz="1200" dirty="0"/>
              <a:t> </a:t>
            </a:r>
            <a:r>
              <a:rPr sz="1200" dirty="0" err="1"/>
              <a:t>суда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выпустят</a:t>
            </a:r>
            <a:r>
              <a:rPr sz="1200" dirty="0"/>
              <a:t> 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границу</a:t>
            </a:r>
            <a:r>
              <a:rPr sz="1200" dirty="0"/>
              <a:t>, </a:t>
            </a:r>
            <a:r>
              <a:rPr sz="1200" dirty="0" err="1"/>
              <a:t>пока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расплатитесь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брали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под</a:t>
            </a:r>
            <a:r>
              <a:rPr sz="1200" dirty="0"/>
              <a:t> </a:t>
            </a:r>
            <a:r>
              <a:rPr sz="1200" dirty="0" err="1"/>
              <a:t>залог</a:t>
            </a:r>
            <a:r>
              <a:rPr sz="1200" dirty="0"/>
              <a:t>, </a:t>
            </a:r>
            <a:r>
              <a:rPr sz="1200" dirty="0" err="1"/>
              <a:t>например</a:t>
            </a:r>
            <a:r>
              <a:rPr sz="1200" dirty="0"/>
              <a:t> </a:t>
            </a:r>
            <a:r>
              <a:rPr sz="1200" dirty="0" err="1"/>
              <a:t>под</a:t>
            </a:r>
            <a:r>
              <a:rPr sz="1200" dirty="0"/>
              <a:t> </a:t>
            </a:r>
            <a:r>
              <a:rPr sz="1200" dirty="0" err="1"/>
              <a:t>залог</a:t>
            </a:r>
            <a:r>
              <a:rPr sz="1200" dirty="0"/>
              <a:t> </a:t>
            </a:r>
            <a:r>
              <a:rPr sz="1200" dirty="0" err="1"/>
              <a:t>недвижимости</a:t>
            </a:r>
            <a:r>
              <a:rPr sz="1200" dirty="0"/>
              <a:t>, </a:t>
            </a:r>
            <a:r>
              <a:rPr sz="1200" dirty="0" err="1"/>
              <a:t>приготовьтесь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потере</a:t>
            </a:r>
            <a:r>
              <a:rPr sz="1200" dirty="0"/>
              <a:t> </a:t>
            </a:r>
            <a:r>
              <a:rPr sz="1200" dirty="0" err="1"/>
              <a:t>имущества</a:t>
            </a:r>
            <a:r>
              <a:rPr sz="1200" dirty="0"/>
              <a:t>.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перестанете</a:t>
            </a:r>
            <a:r>
              <a:rPr sz="1200" dirty="0"/>
              <a:t> </a:t>
            </a:r>
            <a:r>
              <a:rPr sz="1200" dirty="0" err="1"/>
              <a:t>платить</a:t>
            </a:r>
            <a:r>
              <a:rPr sz="1200" dirty="0"/>
              <a:t>,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имеет</a:t>
            </a:r>
            <a:r>
              <a:rPr sz="1200" dirty="0"/>
              <a:t> </a:t>
            </a:r>
            <a:r>
              <a:rPr sz="1200" dirty="0" err="1"/>
              <a:t>право</a:t>
            </a:r>
            <a:r>
              <a:rPr sz="1200" dirty="0"/>
              <a:t> </a:t>
            </a:r>
            <a:r>
              <a:rPr sz="1200" dirty="0" err="1"/>
              <a:t>после</a:t>
            </a:r>
            <a:r>
              <a:rPr sz="1200" dirty="0"/>
              <a:t> </a:t>
            </a:r>
            <a:r>
              <a:rPr sz="1200" dirty="0" err="1"/>
              <a:t>решения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суда</a:t>
            </a:r>
            <a:r>
              <a:rPr sz="1200" dirty="0"/>
              <a:t> </a:t>
            </a:r>
            <a:r>
              <a:rPr sz="1200" dirty="0" err="1"/>
              <a:t>реализовать</a:t>
            </a:r>
            <a:r>
              <a:rPr sz="1200" dirty="0"/>
              <a:t> </a:t>
            </a:r>
            <a:r>
              <a:rPr sz="1200" dirty="0" err="1"/>
              <a:t>залог</a:t>
            </a:r>
            <a:r>
              <a:rPr sz="1200" dirty="0"/>
              <a:t>, </a:t>
            </a:r>
            <a:r>
              <a:rPr sz="1200" dirty="0" err="1"/>
              <a:t>то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продать</a:t>
            </a:r>
            <a:r>
              <a:rPr sz="1200" dirty="0"/>
              <a:t> </a:t>
            </a:r>
            <a:r>
              <a:rPr sz="1200" dirty="0" err="1"/>
              <a:t>квартиру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торгов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BF5FC05-8D9C-CB43-B979-64178826448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6D53E21-24FC-6847-A999-E5605BD03C32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EB76DCE6-45A3-924A-B79A-4E1F5BA16AC3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4B318F0E-7F80-3E49-B6A8-A0CC309FB3D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27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26</a:t>
            </a:r>
          </a:p>
        </p:txBody>
      </p:sp>
      <p:sp>
        <p:nvSpPr>
          <p:cNvPr id="49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2" name="Прямоугольник 30"/>
          <p:cNvSpPr txBox="1"/>
          <p:nvPr/>
        </p:nvSpPr>
        <p:spPr>
          <a:xfrm>
            <a:off x="539617" y="1769809"/>
            <a:ext cx="7332715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каковы</a:t>
            </a:r>
            <a:r>
              <a:rPr sz="1200" dirty="0"/>
              <a:t> </a:t>
            </a:r>
            <a:r>
              <a:rPr sz="1200" dirty="0" err="1"/>
              <a:t>последствия</a:t>
            </a:r>
            <a:r>
              <a:rPr sz="1200" dirty="0"/>
              <a:t> </a:t>
            </a:r>
            <a:r>
              <a:rPr sz="1200" dirty="0" err="1"/>
              <a:t>неуплаты</a:t>
            </a:r>
            <a:r>
              <a:rPr sz="1200" dirty="0"/>
              <a:t>? </a:t>
            </a:r>
            <a:r>
              <a:rPr sz="1200" dirty="0" err="1"/>
              <a:t>Давайте</a:t>
            </a:r>
            <a:r>
              <a:rPr sz="1200" dirty="0"/>
              <a:t> </a:t>
            </a:r>
            <a:r>
              <a:rPr sz="1200" dirty="0" err="1"/>
              <a:t>разберемся</a:t>
            </a:r>
            <a:r>
              <a:rPr sz="1200" dirty="0"/>
              <a:t>.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Уголовная</a:t>
            </a:r>
            <a:r>
              <a:rPr sz="1200" dirty="0"/>
              <a:t> </a:t>
            </a:r>
            <a:r>
              <a:rPr sz="1200" dirty="0" err="1"/>
              <a:t>ответственность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наступить</a:t>
            </a:r>
            <a:r>
              <a:rPr sz="1200" dirty="0"/>
              <a:t> </a:t>
            </a:r>
            <a:r>
              <a:rPr sz="1200" dirty="0" err="1"/>
              <a:t>лишь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том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мошенничали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когда</a:t>
            </a:r>
            <a:r>
              <a:rPr sz="1200" dirty="0"/>
              <a:t> </a:t>
            </a:r>
            <a:r>
              <a:rPr sz="1200" dirty="0" err="1"/>
              <a:t>брали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же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большой</a:t>
            </a:r>
            <a:r>
              <a:rPr sz="1200" dirty="0"/>
              <a:t> </a:t>
            </a:r>
            <a:r>
              <a:rPr sz="1200" dirty="0" err="1"/>
              <a:t>долг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,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погасить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игнорируете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банк</a:t>
            </a:r>
            <a:r>
              <a:rPr sz="1200" dirty="0"/>
              <a:t>,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суд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Статья</a:t>
            </a:r>
            <a:r>
              <a:rPr sz="1200" dirty="0"/>
              <a:t> 159.1 УК РФ — </a:t>
            </a:r>
            <a:r>
              <a:rPr sz="1200" dirty="0" err="1"/>
              <a:t>мошенничество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сфере</a:t>
            </a:r>
            <a:r>
              <a:rPr sz="1200" dirty="0"/>
              <a:t> </a:t>
            </a:r>
            <a:r>
              <a:rPr sz="1200" dirty="0" err="1"/>
              <a:t>кредитования</a:t>
            </a:r>
            <a:r>
              <a:rPr sz="1200" dirty="0"/>
              <a:t> – </a:t>
            </a:r>
            <a:r>
              <a:rPr sz="1200" dirty="0" err="1"/>
              <a:t>применяется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практике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заемщик</a:t>
            </a:r>
            <a:r>
              <a:rPr sz="1200" dirty="0"/>
              <a:t> </a:t>
            </a:r>
            <a:r>
              <a:rPr sz="1200" dirty="0" err="1"/>
              <a:t>утаил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важные</a:t>
            </a:r>
            <a:r>
              <a:rPr sz="1200" dirty="0"/>
              <a:t> </a:t>
            </a:r>
            <a:r>
              <a:rPr sz="1200" dirty="0" err="1"/>
              <a:t>сведения</a:t>
            </a:r>
            <a:r>
              <a:rPr sz="1200" dirty="0"/>
              <a:t>, </a:t>
            </a:r>
            <a:r>
              <a:rPr sz="1200" dirty="0" err="1"/>
              <a:t>например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месте</a:t>
            </a:r>
            <a:r>
              <a:rPr sz="1200" dirty="0"/>
              <a:t> </a:t>
            </a:r>
            <a:r>
              <a:rPr sz="1200" dirty="0" err="1"/>
              <a:t>работы</a:t>
            </a:r>
            <a:r>
              <a:rPr sz="1200" dirty="0"/>
              <a:t>, </a:t>
            </a:r>
            <a:r>
              <a:rPr sz="1200" dirty="0" err="1"/>
              <a:t>об</a:t>
            </a:r>
            <a:r>
              <a:rPr sz="1200" dirty="0"/>
              <a:t> </a:t>
            </a:r>
            <a:r>
              <a:rPr sz="1200" dirty="0" err="1"/>
              <a:t>уровне</a:t>
            </a:r>
            <a:r>
              <a:rPr sz="1200" dirty="0"/>
              <a:t> </a:t>
            </a:r>
            <a:r>
              <a:rPr sz="1200" dirty="0" err="1"/>
              <a:t>доходов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этом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собирался</a:t>
            </a:r>
            <a:r>
              <a:rPr sz="1200" dirty="0"/>
              <a:t> </a:t>
            </a:r>
            <a:r>
              <a:rPr sz="1200" dirty="0" err="1"/>
              <a:t>платить</a:t>
            </a:r>
            <a:r>
              <a:rPr sz="1200" dirty="0"/>
              <a:t>. </a:t>
            </a:r>
            <a:r>
              <a:rPr sz="1200" dirty="0" err="1"/>
              <a:t>Статья</a:t>
            </a:r>
            <a:r>
              <a:rPr sz="1200" dirty="0"/>
              <a:t> 177 УК РФ — </a:t>
            </a:r>
            <a:r>
              <a:rPr sz="1200" dirty="0" err="1"/>
              <a:t>злостное</a:t>
            </a:r>
            <a:r>
              <a:rPr sz="1200" dirty="0"/>
              <a:t> </a:t>
            </a:r>
            <a:r>
              <a:rPr sz="1200" dirty="0" err="1"/>
              <a:t>уклонение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погашения</a:t>
            </a:r>
            <a:r>
              <a:rPr sz="1200" dirty="0"/>
              <a:t> </a:t>
            </a:r>
            <a:r>
              <a:rPr sz="1200" dirty="0" err="1"/>
              <a:t>кредиторской</a:t>
            </a:r>
            <a:r>
              <a:rPr sz="1200" dirty="0"/>
              <a:t> </a:t>
            </a:r>
            <a:r>
              <a:rPr sz="1200" dirty="0" err="1"/>
              <a:t>задолженности</a:t>
            </a:r>
            <a:r>
              <a:rPr sz="1200" dirty="0"/>
              <a:t> </a:t>
            </a:r>
            <a:r>
              <a:rPr sz="1200" dirty="0" err="1"/>
              <a:t>начинает</a:t>
            </a:r>
            <a:r>
              <a:rPr sz="1200" dirty="0"/>
              <a:t> </a:t>
            </a:r>
            <a:r>
              <a:rPr sz="1200" dirty="0" err="1"/>
              <a:t>работать</a:t>
            </a:r>
            <a:r>
              <a:rPr sz="1200" dirty="0"/>
              <a:t>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задолженности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2 250 000 </a:t>
            </a:r>
            <a:r>
              <a:rPr sz="1200" dirty="0" err="1"/>
              <a:t>рублей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выше</a:t>
            </a:r>
            <a:r>
              <a:rPr sz="1200" dirty="0"/>
              <a:t>.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такое</a:t>
            </a:r>
            <a:r>
              <a:rPr sz="1200" dirty="0"/>
              <a:t> «</a:t>
            </a:r>
            <a:r>
              <a:rPr sz="1200" dirty="0" err="1"/>
              <a:t>злостное</a:t>
            </a:r>
            <a:r>
              <a:rPr sz="1200" dirty="0"/>
              <a:t> </a:t>
            </a:r>
            <a:r>
              <a:rPr sz="1200" dirty="0" err="1"/>
              <a:t>уклонение</a:t>
            </a:r>
            <a:r>
              <a:rPr sz="1200" dirty="0"/>
              <a:t>», </a:t>
            </a:r>
            <a:r>
              <a:rPr sz="1200" dirty="0" err="1"/>
              <a:t>зависит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трактовки</a:t>
            </a:r>
            <a:r>
              <a:rPr sz="1200" dirty="0"/>
              <a:t> </a:t>
            </a:r>
            <a:r>
              <a:rPr sz="1200" dirty="0" err="1"/>
              <a:t>суда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обычно</a:t>
            </a:r>
            <a:r>
              <a:rPr sz="1200" dirty="0"/>
              <a:t> </a:t>
            </a:r>
            <a:r>
              <a:rPr sz="1200" dirty="0" err="1"/>
              <a:t>под</a:t>
            </a:r>
            <a:r>
              <a:rPr sz="1200" dirty="0"/>
              <a:t> </a:t>
            </a:r>
            <a:r>
              <a:rPr sz="1200" dirty="0" err="1"/>
              <a:t>такое</a:t>
            </a:r>
            <a:r>
              <a:rPr sz="1200" dirty="0"/>
              <a:t> 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определение</a:t>
            </a:r>
            <a:r>
              <a:rPr sz="1200" dirty="0"/>
              <a:t> </a:t>
            </a:r>
            <a:r>
              <a:rPr sz="1200" dirty="0" err="1"/>
              <a:t>подпадают</a:t>
            </a:r>
            <a:r>
              <a:rPr sz="1200" dirty="0"/>
              <a:t> </a:t>
            </a:r>
            <a:r>
              <a:rPr sz="1200" dirty="0" err="1"/>
              <a:t>заемщики</a:t>
            </a:r>
            <a:r>
              <a:rPr sz="1200" dirty="0"/>
              <a:t>,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которых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погашение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они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вносят</a:t>
            </a:r>
            <a:r>
              <a:rPr sz="1200" dirty="0"/>
              <a:t> </a:t>
            </a:r>
            <a:r>
              <a:rPr sz="1200" dirty="0" err="1"/>
              <a:t>платежи</a:t>
            </a:r>
            <a:r>
              <a:rPr sz="1200" dirty="0"/>
              <a:t>, </a:t>
            </a:r>
            <a:r>
              <a:rPr sz="1200" dirty="0" err="1"/>
              <a:t>а</a:t>
            </a:r>
            <a:r>
              <a:rPr sz="1200" dirty="0"/>
              <a:t> «</a:t>
            </a:r>
            <a:r>
              <a:rPr sz="1200" dirty="0" err="1"/>
              <a:t>злостно</a:t>
            </a:r>
            <a:r>
              <a:rPr sz="1200" dirty="0"/>
              <a:t> </a:t>
            </a:r>
            <a:r>
              <a:rPr sz="1200" dirty="0" err="1"/>
              <a:t>уклоняются</a:t>
            </a:r>
            <a:r>
              <a:rPr sz="1200" dirty="0"/>
              <a:t>».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BB728E65-54A7-CD4B-ABC0-40FF490BE3F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6A2AD418-5496-9441-806F-5271E24E4AD8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BD4AB23B-8C5A-2044-8F44-D81840041779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83B6C125-7914-A946-A6C1-DED3E84CDBE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28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9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27</a:t>
            </a:r>
          </a:p>
        </p:txBody>
      </p:sp>
      <p:sp>
        <p:nvSpPr>
          <p:cNvPr id="49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7" name="Прямоугольник 30"/>
          <p:cNvSpPr txBox="1"/>
          <p:nvPr/>
        </p:nvSpPr>
        <p:spPr>
          <a:xfrm>
            <a:off x="583161" y="1891729"/>
            <a:ext cx="7332715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объявить</a:t>
            </a:r>
            <a:r>
              <a:rPr sz="1200" dirty="0"/>
              <a:t> </a:t>
            </a:r>
            <a:r>
              <a:rPr sz="1200" dirty="0" err="1"/>
              <a:t>себя</a:t>
            </a:r>
            <a:r>
              <a:rPr sz="1200" dirty="0"/>
              <a:t> </a:t>
            </a:r>
            <a:r>
              <a:rPr sz="1200" dirty="0" err="1"/>
              <a:t>банкротом</a:t>
            </a:r>
            <a:r>
              <a:rPr sz="1200" dirty="0"/>
              <a:t>?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Такая</a:t>
            </a:r>
            <a:r>
              <a:rPr sz="1200" dirty="0"/>
              <a:t> </a:t>
            </a:r>
            <a:r>
              <a:rPr sz="1200" dirty="0" err="1"/>
              <a:t>мера</a:t>
            </a:r>
            <a:r>
              <a:rPr sz="1200" dirty="0"/>
              <a:t> - </a:t>
            </a:r>
            <a:r>
              <a:rPr sz="1200" dirty="0" err="1"/>
              <a:t>самая</a:t>
            </a:r>
            <a:r>
              <a:rPr sz="1200" dirty="0"/>
              <a:t> </a:t>
            </a:r>
            <a:r>
              <a:rPr sz="1200" dirty="0" err="1"/>
              <a:t>крайняя</a:t>
            </a:r>
            <a:r>
              <a:rPr sz="1200" dirty="0"/>
              <a:t>.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сложная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приятная</a:t>
            </a:r>
            <a:r>
              <a:rPr sz="1200" dirty="0"/>
              <a:t> </a:t>
            </a:r>
            <a:r>
              <a:rPr sz="1200" dirty="0" err="1"/>
              <a:t>процедура</a:t>
            </a:r>
            <a:r>
              <a:rPr sz="1200" dirty="0"/>
              <a:t>, </a:t>
            </a:r>
            <a:r>
              <a:rPr sz="1200" dirty="0" err="1"/>
              <a:t>рассматривать</a:t>
            </a:r>
            <a:r>
              <a:rPr sz="1200" dirty="0"/>
              <a:t> </a:t>
            </a:r>
            <a:r>
              <a:rPr sz="1200" dirty="0" err="1"/>
              <a:t>которую</a:t>
            </a:r>
            <a:r>
              <a:rPr sz="1200" dirty="0"/>
              <a:t>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 </a:t>
            </a:r>
            <a:r>
              <a:rPr sz="1200" dirty="0" err="1"/>
              <a:t>однозначно</a:t>
            </a:r>
            <a:r>
              <a:rPr sz="1200" dirty="0"/>
              <a:t> </a:t>
            </a:r>
            <a:r>
              <a:rPr sz="1200" dirty="0" err="1"/>
              <a:t>тупиковой</a:t>
            </a:r>
            <a:r>
              <a:rPr sz="1200" dirty="0"/>
              <a:t> </a:t>
            </a:r>
            <a:r>
              <a:rPr sz="1200" dirty="0" err="1"/>
              <a:t>ситуации</a:t>
            </a:r>
            <a:r>
              <a:rPr sz="1200" dirty="0"/>
              <a:t> (</a:t>
            </a:r>
            <a:r>
              <a:rPr sz="1200" dirty="0" err="1"/>
              <a:t>сгорел</a:t>
            </a:r>
            <a:r>
              <a:rPr sz="1200" dirty="0"/>
              <a:t> </a:t>
            </a:r>
            <a:r>
              <a:rPr sz="1200" dirty="0" err="1"/>
              <a:t>дом</a:t>
            </a:r>
            <a:r>
              <a:rPr sz="1200" dirty="0"/>
              <a:t>,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имущество</a:t>
            </a:r>
            <a:r>
              <a:rPr sz="1200" dirty="0"/>
              <a:t> </a:t>
            </a:r>
            <a:r>
              <a:rPr sz="1200" dirty="0" err="1"/>
              <a:t>уже</a:t>
            </a:r>
            <a:r>
              <a:rPr sz="1200" dirty="0"/>
              <a:t> </a:t>
            </a:r>
            <a:r>
              <a:rPr sz="1200" dirty="0" err="1"/>
              <a:t>отсудили</a:t>
            </a:r>
            <a:r>
              <a:rPr sz="1200" dirty="0"/>
              <a:t>, </a:t>
            </a:r>
            <a:r>
              <a:rPr sz="1200" dirty="0" err="1"/>
              <a:t>работать</a:t>
            </a:r>
            <a:r>
              <a:rPr sz="1200" dirty="0"/>
              <a:t> </a:t>
            </a:r>
            <a:r>
              <a:rPr sz="1200" dirty="0" err="1"/>
              <a:t>из-за</a:t>
            </a:r>
            <a:r>
              <a:rPr sz="1200" dirty="0"/>
              <a:t> </a:t>
            </a:r>
            <a:r>
              <a:rPr sz="1200" dirty="0" err="1"/>
              <a:t>болезни</a:t>
            </a:r>
            <a:r>
              <a:rPr sz="1200" dirty="0"/>
              <a:t> </a:t>
            </a:r>
            <a:r>
              <a:rPr sz="1200" dirty="0" err="1"/>
              <a:t>невозможно</a:t>
            </a:r>
            <a:r>
              <a:rPr sz="1200" dirty="0"/>
              <a:t>).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Банкротство</a:t>
            </a:r>
            <a:r>
              <a:rPr sz="1200" dirty="0"/>
              <a:t> -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волшебный</a:t>
            </a:r>
            <a:r>
              <a:rPr sz="1200" dirty="0"/>
              <a:t> </a:t>
            </a:r>
            <a:r>
              <a:rPr sz="1200" dirty="0" err="1"/>
              <a:t>способ</a:t>
            </a:r>
            <a:r>
              <a:rPr sz="1200" dirty="0"/>
              <a:t> </a:t>
            </a:r>
            <a:r>
              <a:rPr sz="1200" dirty="0" err="1"/>
              <a:t>списать</a:t>
            </a:r>
            <a:r>
              <a:rPr sz="1200" dirty="0"/>
              <a:t> </a:t>
            </a:r>
            <a:r>
              <a:rPr sz="1200" dirty="0" err="1"/>
              <a:t>долги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спокойно</a:t>
            </a:r>
            <a:r>
              <a:rPr sz="1200" dirty="0"/>
              <a:t> </a:t>
            </a:r>
            <a:r>
              <a:rPr sz="1200" dirty="0" err="1"/>
              <a:t>жить</a:t>
            </a:r>
            <a:r>
              <a:rPr sz="1200" dirty="0"/>
              <a:t> </a:t>
            </a:r>
            <a:r>
              <a:rPr sz="1200" dirty="0" err="1"/>
              <a:t>без</a:t>
            </a:r>
            <a:r>
              <a:rPr sz="1200" dirty="0"/>
              <a:t> </a:t>
            </a:r>
            <a:r>
              <a:rPr sz="1200" dirty="0" err="1"/>
              <a:t>обязательств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погасить</a:t>
            </a:r>
            <a:r>
              <a:rPr sz="1200" dirty="0"/>
              <a:t> </a:t>
            </a:r>
            <a:r>
              <a:rPr sz="1200" dirty="0" err="1"/>
              <a:t>долги</a:t>
            </a:r>
            <a:r>
              <a:rPr sz="1200" dirty="0"/>
              <a:t>, </a:t>
            </a:r>
            <a:r>
              <a:rPr sz="1200" dirty="0" err="1"/>
              <a:t>имущество</a:t>
            </a:r>
            <a:r>
              <a:rPr sz="1200" dirty="0"/>
              <a:t> </a:t>
            </a:r>
            <a:r>
              <a:rPr sz="1200" dirty="0" err="1"/>
              <a:t>банкрота</a:t>
            </a:r>
            <a:r>
              <a:rPr sz="1200" dirty="0"/>
              <a:t> </a:t>
            </a:r>
            <a:r>
              <a:rPr sz="1200" dirty="0" err="1"/>
              <a:t>выставят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торги</a:t>
            </a:r>
            <a:r>
              <a:rPr sz="1200" dirty="0"/>
              <a:t>, </a:t>
            </a:r>
            <a:r>
              <a:rPr sz="1200" dirty="0" err="1"/>
              <a:t>включая</a:t>
            </a:r>
            <a:r>
              <a:rPr sz="1200" dirty="0"/>
              <a:t> </a:t>
            </a:r>
            <a:r>
              <a:rPr sz="1200" dirty="0" err="1"/>
              <a:t>ипотечную</a:t>
            </a:r>
            <a:r>
              <a:rPr sz="1200" dirty="0"/>
              <a:t> </a:t>
            </a:r>
            <a:r>
              <a:rPr sz="1200" dirty="0" err="1"/>
              <a:t>квартиру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даже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единственное</a:t>
            </a:r>
            <a:r>
              <a:rPr sz="1200" dirty="0"/>
              <a:t> </a:t>
            </a:r>
            <a:r>
              <a:rPr sz="1200" dirty="0" err="1"/>
              <a:t>жилье</a:t>
            </a:r>
            <a:r>
              <a:rPr sz="1200" dirty="0"/>
              <a:t>. </a:t>
            </a:r>
            <a:r>
              <a:rPr sz="1200" dirty="0" err="1"/>
              <a:t>Объявляя</a:t>
            </a:r>
            <a:r>
              <a:rPr sz="1200" dirty="0"/>
              <a:t> </a:t>
            </a:r>
            <a:r>
              <a:rPr sz="1200" dirty="0" err="1"/>
              <a:t>себя</a:t>
            </a:r>
            <a:r>
              <a:rPr sz="1200" dirty="0"/>
              <a:t> </a:t>
            </a:r>
            <a:r>
              <a:rPr sz="1200" dirty="0" err="1"/>
              <a:t>банкротом</a:t>
            </a:r>
            <a:r>
              <a:rPr sz="1200" dirty="0"/>
              <a:t>, </a:t>
            </a:r>
            <a:r>
              <a:rPr sz="1200" dirty="0" err="1"/>
              <a:t>также</a:t>
            </a:r>
            <a:r>
              <a:rPr sz="1200" dirty="0"/>
              <a:t> </a:t>
            </a:r>
            <a:r>
              <a:rPr sz="1200" dirty="0" err="1"/>
              <a:t>нужно</a:t>
            </a:r>
            <a:r>
              <a:rPr sz="1200" dirty="0"/>
              <a:t> </a:t>
            </a:r>
            <a:r>
              <a:rPr sz="1200" dirty="0" err="1"/>
              <a:t>понимать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обернуться</a:t>
            </a:r>
            <a:r>
              <a:rPr sz="1200" dirty="0"/>
              <a:t> </a:t>
            </a:r>
            <a:r>
              <a:rPr sz="1200" dirty="0" err="1"/>
              <a:t>запретом</a:t>
            </a:r>
            <a:r>
              <a:rPr sz="1200" dirty="0"/>
              <a:t> </a:t>
            </a:r>
            <a:r>
              <a:rPr sz="1200" dirty="0" err="1"/>
              <a:t>выезжать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страны</a:t>
            </a:r>
            <a:r>
              <a:rPr sz="1200" dirty="0"/>
              <a:t>, </a:t>
            </a:r>
            <a:r>
              <a:rPr sz="1200" dirty="0" err="1"/>
              <a:t>занимать</a:t>
            </a:r>
            <a:r>
              <a:rPr sz="1200" dirty="0"/>
              <a:t> </a:t>
            </a:r>
            <a:r>
              <a:rPr sz="1200" dirty="0" err="1"/>
              <a:t>управленческие</a:t>
            </a:r>
            <a:r>
              <a:rPr sz="1200" dirty="0"/>
              <a:t> </a:t>
            </a:r>
            <a:r>
              <a:rPr sz="1200" dirty="0" err="1"/>
              <a:t>позиции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брать</a:t>
            </a:r>
            <a:r>
              <a:rPr sz="1200" dirty="0"/>
              <a:t> </a:t>
            </a:r>
            <a:r>
              <a:rPr sz="1200" dirty="0" err="1"/>
              <a:t>новые</a:t>
            </a:r>
            <a:r>
              <a:rPr sz="1200" dirty="0"/>
              <a:t> </a:t>
            </a:r>
            <a:r>
              <a:rPr sz="1200" dirty="0" err="1"/>
              <a:t>кредиты</a:t>
            </a:r>
            <a:r>
              <a:rPr sz="1200" dirty="0"/>
              <a:t> </a:t>
            </a:r>
            <a:r>
              <a:rPr sz="1200" dirty="0" err="1"/>
              <a:t>без</a:t>
            </a:r>
            <a:r>
              <a:rPr sz="1200" dirty="0"/>
              <a:t> </a:t>
            </a:r>
            <a:r>
              <a:rPr sz="1200" dirty="0" err="1"/>
              <a:t>указания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факт</a:t>
            </a:r>
            <a:r>
              <a:rPr sz="1200" dirty="0"/>
              <a:t> </a:t>
            </a:r>
            <a:r>
              <a:rPr sz="1200" dirty="0" err="1"/>
              <a:t>своего</a:t>
            </a:r>
            <a:r>
              <a:rPr sz="1200" dirty="0"/>
              <a:t> </a:t>
            </a:r>
            <a:r>
              <a:rPr sz="1200" dirty="0" err="1"/>
              <a:t>банкротства</a:t>
            </a:r>
            <a:r>
              <a:rPr sz="1200" dirty="0"/>
              <a:t>. </a:t>
            </a:r>
            <a:r>
              <a:rPr sz="1200" dirty="0" err="1"/>
              <a:t>Кроме</a:t>
            </a:r>
            <a:r>
              <a:rPr sz="1200" dirty="0"/>
              <a:t> </a:t>
            </a:r>
            <a:r>
              <a:rPr sz="1200" dirty="0" err="1"/>
              <a:t>того</a:t>
            </a:r>
            <a:r>
              <a:rPr sz="1200" dirty="0"/>
              <a:t>, </a:t>
            </a:r>
            <a:r>
              <a:rPr sz="1200" dirty="0" err="1"/>
              <a:t>процедура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личного</a:t>
            </a:r>
            <a:r>
              <a:rPr sz="1200" dirty="0"/>
              <a:t> </a:t>
            </a:r>
            <a:r>
              <a:rPr sz="1200" dirty="0" err="1"/>
              <a:t>банкротства</a:t>
            </a:r>
            <a:r>
              <a:rPr sz="1200" dirty="0"/>
              <a:t> </a:t>
            </a:r>
            <a:r>
              <a:rPr sz="1200" dirty="0" err="1"/>
              <a:t>стоит</a:t>
            </a:r>
            <a:r>
              <a:rPr sz="1200" dirty="0"/>
              <a:t> </a:t>
            </a:r>
            <a:r>
              <a:rPr sz="1200" dirty="0" err="1"/>
              <a:t>денег</a:t>
            </a:r>
            <a:r>
              <a:rPr sz="1200" dirty="0"/>
              <a:t>,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том</a:t>
            </a:r>
            <a:r>
              <a:rPr sz="1200" dirty="0"/>
              <a:t> </a:t>
            </a:r>
            <a:r>
              <a:rPr sz="1200" dirty="0" err="1"/>
              <a:t>немалых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этому</a:t>
            </a:r>
            <a:r>
              <a:rPr sz="1200" dirty="0"/>
              <a:t> </a:t>
            </a:r>
            <a:r>
              <a:rPr sz="1200" dirty="0" err="1"/>
              <a:t>тоже</a:t>
            </a:r>
            <a:r>
              <a:rPr sz="1200" dirty="0"/>
              <a:t> </a:t>
            </a:r>
            <a:r>
              <a:rPr sz="1200" dirty="0" err="1"/>
              <a:t>надо</a:t>
            </a:r>
            <a:r>
              <a:rPr sz="1200" dirty="0"/>
              <a:t> </a:t>
            </a:r>
            <a:r>
              <a:rPr sz="1200" dirty="0" err="1"/>
              <a:t>быть</a:t>
            </a:r>
            <a:r>
              <a:rPr sz="1200" dirty="0"/>
              <a:t> </a:t>
            </a:r>
            <a:r>
              <a:rPr sz="1200" dirty="0" err="1"/>
              <a:t>готовым</a:t>
            </a:r>
            <a:r>
              <a:rPr sz="1200" dirty="0"/>
              <a:t>!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9358F03-9E3E-864F-817A-9E4FC308D4AF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FD2BB6EE-ED57-9D46-A766-59E81C3AD161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F3C18E9E-FF9D-4249-9C93-4DD163C89FA7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E8AE1B55-E2A3-9441-A9ED-2F116CC76AB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29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6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</a:t>
            </a:r>
          </a:p>
        </p:txBody>
      </p:sp>
      <p:sp>
        <p:nvSpPr>
          <p:cNvPr id="36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7" name="Прямоугольник 30"/>
          <p:cNvSpPr txBox="1"/>
          <p:nvPr/>
        </p:nvSpPr>
        <p:spPr>
          <a:xfrm>
            <a:off x="611188" y="1707910"/>
            <a:ext cx="7856985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Еще</a:t>
            </a:r>
            <a:r>
              <a:rPr sz="1200" dirty="0"/>
              <a:t> </a:t>
            </a:r>
            <a:r>
              <a:rPr sz="1200" dirty="0" err="1"/>
              <a:t>одним</a:t>
            </a:r>
            <a:r>
              <a:rPr sz="1200" dirty="0"/>
              <a:t> – </a:t>
            </a:r>
            <a:r>
              <a:rPr sz="1200" dirty="0" err="1"/>
              <a:t>похожим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– </a:t>
            </a:r>
            <a:r>
              <a:rPr sz="1200" dirty="0" err="1"/>
              <a:t>финансовым</a:t>
            </a:r>
            <a:r>
              <a:rPr sz="1200" dirty="0"/>
              <a:t> </a:t>
            </a:r>
            <a:r>
              <a:rPr sz="1200" dirty="0" err="1"/>
              <a:t>инструментом</a:t>
            </a:r>
            <a:r>
              <a:rPr sz="1200" dirty="0"/>
              <a:t>, </a:t>
            </a:r>
            <a:r>
              <a:rPr sz="1200" dirty="0" err="1"/>
              <a:t>является</a:t>
            </a:r>
            <a:r>
              <a:rPr sz="1200" dirty="0"/>
              <a:t> </a:t>
            </a:r>
            <a:r>
              <a:rPr sz="1200" dirty="0" err="1"/>
              <a:t>заем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здесь</a:t>
            </a:r>
            <a:r>
              <a:rPr sz="1200" dirty="0"/>
              <a:t>, </a:t>
            </a:r>
            <a:r>
              <a:rPr sz="1200" dirty="0" err="1"/>
              <a:t>важно</a:t>
            </a:r>
            <a:r>
              <a:rPr sz="1200" dirty="0"/>
              <a:t> </a:t>
            </a:r>
            <a:r>
              <a:rPr sz="1200" dirty="0" err="1"/>
              <a:t>хорошо</a:t>
            </a:r>
            <a:r>
              <a:rPr sz="1200" dirty="0"/>
              <a:t> </a:t>
            </a:r>
            <a:r>
              <a:rPr sz="1200" dirty="0" err="1"/>
              <a:t>знать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понимать</a:t>
            </a:r>
            <a:r>
              <a:rPr sz="1200" dirty="0"/>
              <a:t> </a:t>
            </a:r>
            <a:r>
              <a:rPr sz="1200" dirty="0" err="1"/>
              <a:t>разницу</a:t>
            </a:r>
            <a:r>
              <a:rPr sz="1200" dirty="0"/>
              <a:t> </a:t>
            </a:r>
            <a:r>
              <a:rPr sz="1200" dirty="0" err="1"/>
              <a:t>между</a:t>
            </a:r>
            <a:r>
              <a:rPr sz="1200" dirty="0"/>
              <a:t> </a:t>
            </a:r>
            <a:r>
              <a:rPr sz="1200" dirty="0" err="1"/>
              <a:t>этими</a:t>
            </a:r>
            <a:r>
              <a:rPr sz="1200" dirty="0"/>
              <a:t> </a:t>
            </a:r>
            <a:r>
              <a:rPr sz="1200" dirty="0" err="1"/>
              <a:t>двумя</a:t>
            </a:r>
            <a:r>
              <a:rPr sz="1200" dirty="0"/>
              <a:t> </a:t>
            </a:r>
            <a:r>
              <a:rPr sz="1200" dirty="0" err="1"/>
              <a:t>финансовыми</a:t>
            </a:r>
            <a:r>
              <a:rPr sz="1200" dirty="0"/>
              <a:t> </a:t>
            </a:r>
            <a:r>
              <a:rPr sz="1200" dirty="0" err="1"/>
              <a:t>услугами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Давайте</a:t>
            </a:r>
            <a:r>
              <a:rPr sz="1200" dirty="0"/>
              <a:t> </a:t>
            </a:r>
            <a:r>
              <a:rPr sz="1200" dirty="0" err="1"/>
              <a:t>разберемся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же</a:t>
            </a:r>
            <a:r>
              <a:rPr sz="1200" dirty="0"/>
              <a:t> </a:t>
            </a:r>
            <a:r>
              <a:rPr sz="1200" dirty="0" err="1"/>
              <a:t>между</a:t>
            </a:r>
            <a:r>
              <a:rPr sz="1200" dirty="0"/>
              <a:t> </a:t>
            </a:r>
            <a:r>
              <a:rPr sz="1200" dirty="0" err="1"/>
              <a:t>ними</a:t>
            </a:r>
            <a:r>
              <a:rPr sz="1200" dirty="0"/>
              <a:t> </a:t>
            </a:r>
            <a:r>
              <a:rPr sz="1200" dirty="0" err="1"/>
              <a:t>разница</a:t>
            </a:r>
            <a:r>
              <a:rPr sz="1200" dirty="0"/>
              <a:t>: 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b="0" dirty="0" err="1"/>
              <a:t>вы</a:t>
            </a:r>
            <a:r>
              <a:rPr sz="1200" b="0" dirty="0"/>
              <a:t> </a:t>
            </a:r>
            <a:r>
              <a:rPr sz="1200" b="0" dirty="0" err="1"/>
              <a:t>можете</a:t>
            </a:r>
            <a:r>
              <a:rPr sz="1200" b="0" dirty="0"/>
              <a:t> </a:t>
            </a:r>
            <a:r>
              <a:rPr sz="1200" b="0" dirty="0" err="1"/>
              <a:t>оформить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банке</a:t>
            </a:r>
            <a:r>
              <a:rPr sz="1200" b="0" dirty="0"/>
              <a:t>, </a:t>
            </a:r>
            <a:r>
              <a:rPr sz="1200" b="0" dirty="0" err="1"/>
              <a:t>а</a:t>
            </a:r>
            <a:r>
              <a:rPr sz="1200" b="0" dirty="0"/>
              <a:t> </a:t>
            </a:r>
            <a:r>
              <a:rPr sz="1200" dirty="0" err="1"/>
              <a:t>заем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микрофинансовых</a:t>
            </a:r>
            <a:r>
              <a:rPr sz="1200" b="0" dirty="0"/>
              <a:t> </a:t>
            </a:r>
            <a:r>
              <a:rPr sz="1200" b="0" dirty="0" err="1"/>
              <a:t>организациях</a:t>
            </a:r>
            <a:r>
              <a:rPr sz="1200" b="0" dirty="0"/>
              <a:t> (МФО), </a:t>
            </a:r>
            <a:r>
              <a:rPr sz="1200" b="0" dirty="0" err="1"/>
              <a:t>кредитных</a:t>
            </a:r>
            <a:r>
              <a:rPr sz="1200" b="0" dirty="0"/>
              <a:t> </a:t>
            </a:r>
            <a:r>
              <a:rPr sz="1200" b="0" dirty="0" err="1"/>
              <a:t>потребительских</a:t>
            </a:r>
            <a:r>
              <a:rPr sz="1200" b="0" dirty="0"/>
              <a:t> </a:t>
            </a:r>
            <a:r>
              <a:rPr sz="1200" b="0" dirty="0" err="1"/>
              <a:t>кооперативах</a:t>
            </a:r>
            <a:r>
              <a:rPr sz="1200" b="0" dirty="0"/>
              <a:t> </a:t>
            </a:r>
            <a:r>
              <a:rPr sz="1200" b="0" dirty="0" err="1"/>
              <a:t>и</a:t>
            </a:r>
            <a:r>
              <a:rPr sz="1200" b="0" dirty="0"/>
              <a:t> </a:t>
            </a:r>
            <a:r>
              <a:rPr sz="1200" b="0" dirty="0" err="1"/>
              <a:t>ломбардах</a:t>
            </a:r>
            <a:r>
              <a:rPr sz="1200" b="0" dirty="0"/>
              <a:t>.</a:t>
            </a:r>
            <a:endParaRPr lang="ru-RU" sz="1200" b="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sz="1200" b="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сравнении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МФО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имеет</a:t>
            </a:r>
            <a:r>
              <a:rPr sz="1200" dirty="0"/>
              <a:t> </a:t>
            </a:r>
            <a:r>
              <a:rPr sz="1200" dirty="0" err="1"/>
              <a:t>возможность</a:t>
            </a:r>
            <a:r>
              <a:rPr sz="1200" dirty="0"/>
              <a:t> </a:t>
            </a:r>
            <a:r>
              <a:rPr sz="1200" dirty="0" err="1"/>
              <a:t>предоставить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большее</a:t>
            </a:r>
            <a:r>
              <a:rPr sz="1200" dirty="0"/>
              <a:t> </a:t>
            </a:r>
            <a:r>
              <a:rPr sz="1200" dirty="0" err="1"/>
              <a:t>количество</a:t>
            </a:r>
            <a:r>
              <a:rPr sz="1200" dirty="0"/>
              <a:t> </a:t>
            </a:r>
            <a:r>
              <a:rPr sz="1200" dirty="0" err="1"/>
              <a:t>средств</a:t>
            </a:r>
            <a:r>
              <a:rPr sz="1200" dirty="0"/>
              <a:t>,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более</a:t>
            </a:r>
            <a:r>
              <a:rPr sz="1200" dirty="0"/>
              <a:t> </a:t>
            </a:r>
            <a:r>
              <a:rPr sz="1200" dirty="0" err="1"/>
              <a:t>длительный</a:t>
            </a:r>
            <a:r>
              <a:rPr sz="1200" dirty="0"/>
              <a:t> </a:t>
            </a:r>
            <a:r>
              <a:rPr sz="1200" dirty="0" err="1"/>
              <a:t>период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под</a:t>
            </a:r>
            <a:r>
              <a:rPr sz="1200" dirty="0"/>
              <a:t> </a:t>
            </a:r>
            <a:r>
              <a:rPr sz="1200" dirty="0" err="1"/>
              <a:t>меньшие</a:t>
            </a:r>
            <a:r>
              <a:rPr sz="1200" dirty="0"/>
              <a:t> </a:t>
            </a:r>
            <a:r>
              <a:rPr sz="1200" dirty="0" err="1"/>
              <a:t>проценты</a:t>
            </a:r>
            <a:r>
              <a:rPr sz="1200" dirty="0"/>
              <a:t>, </a:t>
            </a:r>
            <a:r>
              <a:rPr sz="1200" dirty="0" err="1"/>
              <a:t>однако</a:t>
            </a:r>
            <a:r>
              <a:rPr sz="1200" dirty="0"/>
              <a:t> </a:t>
            </a:r>
            <a:r>
              <a:rPr sz="1200" dirty="0" err="1"/>
              <a:t>потребует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взамен</a:t>
            </a:r>
            <a:r>
              <a:rPr sz="1200" dirty="0"/>
              <a:t> </a:t>
            </a:r>
            <a:r>
              <a:rPr sz="1200" dirty="0" err="1"/>
              <a:t>объемный</a:t>
            </a:r>
            <a:r>
              <a:rPr sz="1200" dirty="0"/>
              <a:t> </a:t>
            </a:r>
            <a:r>
              <a:rPr sz="1200" dirty="0" err="1"/>
              <a:t>пакет</a:t>
            </a:r>
            <a:r>
              <a:rPr sz="1200" dirty="0"/>
              <a:t> </a:t>
            </a:r>
            <a:r>
              <a:rPr sz="1200" dirty="0" err="1"/>
              <a:t>документов</a:t>
            </a:r>
            <a:r>
              <a:rPr sz="1200" dirty="0"/>
              <a:t>,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ряде</a:t>
            </a:r>
            <a:r>
              <a:rPr sz="1200" dirty="0"/>
              <a:t> </a:t>
            </a:r>
            <a:r>
              <a:rPr sz="1200" dirty="0" err="1"/>
              <a:t>случаев</a:t>
            </a:r>
            <a:r>
              <a:rPr sz="1200" dirty="0"/>
              <a:t> </a:t>
            </a:r>
            <a:r>
              <a:rPr sz="1200" dirty="0" err="1"/>
              <a:t>личное</a:t>
            </a:r>
            <a:r>
              <a:rPr sz="1200" dirty="0"/>
              <a:t> </a:t>
            </a:r>
            <a:r>
              <a:rPr sz="1200" dirty="0" err="1"/>
              <a:t>присутствие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время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рассмотрение</a:t>
            </a:r>
            <a:r>
              <a:rPr sz="1200" dirty="0"/>
              <a:t> </a:t>
            </a:r>
            <a:r>
              <a:rPr sz="1200" dirty="0" err="1"/>
              <a:t>вашей</a:t>
            </a:r>
            <a:r>
              <a:rPr sz="1200" dirty="0"/>
              <a:t> </a:t>
            </a:r>
            <a:r>
              <a:rPr sz="1200" dirty="0" err="1"/>
              <a:t>заявки</a:t>
            </a:r>
            <a:r>
              <a:rPr sz="1200" dirty="0"/>
              <a:t>. </a:t>
            </a:r>
            <a:r>
              <a:rPr sz="1200" dirty="0" err="1"/>
              <a:t>В</a:t>
            </a:r>
            <a:r>
              <a:rPr sz="1200" dirty="0"/>
              <a:t> МФО </a:t>
            </a:r>
            <a:r>
              <a:rPr sz="1200" dirty="0" err="1"/>
              <a:t>же</a:t>
            </a:r>
            <a:r>
              <a:rPr sz="1200" dirty="0"/>
              <a:t>,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первый</a:t>
            </a:r>
            <a:r>
              <a:rPr sz="1200" dirty="0"/>
              <a:t> </a:t>
            </a:r>
            <a:r>
              <a:rPr sz="1200" dirty="0" err="1"/>
              <a:t>взгляд</a:t>
            </a:r>
            <a:r>
              <a:rPr sz="1200" dirty="0"/>
              <a:t>,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проще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быстрее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проценты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их</a:t>
            </a:r>
            <a:r>
              <a:rPr sz="1200" dirty="0"/>
              <a:t> </a:t>
            </a:r>
            <a:r>
              <a:rPr sz="1200" dirty="0" err="1"/>
              <a:t>займам</a:t>
            </a:r>
            <a:r>
              <a:rPr sz="1200" dirty="0"/>
              <a:t> </a:t>
            </a:r>
            <a:r>
              <a:rPr sz="1200" dirty="0" err="1"/>
              <a:t>гораздо</a:t>
            </a:r>
            <a:r>
              <a:rPr sz="1200" dirty="0"/>
              <a:t> </a:t>
            </a:r>
            <a:r>
              <a:rPr sz="1200" dirty="0" err="1"/>
              <a:t>выше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55F80154-0673-F149-A580-5794B0F69DE0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5F27D6F8-288B-1446-BDFE-7E6CF59AE84E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8474E71C-7A91-BC44-8A6F-3116AACCC7C9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CB609C8A-6161-C244-B21C-CBAE6420CFFA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0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28</a:t>
            </a:r>
          </a:p>
        </p:txBody>
      </p:sp>
      <p:sp>
        <p:nvSpPr>
          <p:cNvPr id="50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2" name="Прямоугольник 30"/>
          <p:cNvSpPr txBox="1"/>
          <p:nvPr/>
        </p:nvSpPr>
        <p:spPr>
          <a:xfrm>
            <a:off x="611188" y="1654173"/>
            <a:ext cx="7332715" cy="249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Давайте</a:t>
            </a:r>
            <a:r>
              <a:rPr sz="1200" dirty="0"/>
              <a:t> </a:t>
            </a:r>
            <a:r>
              <a:rPr sz="1200" dirty="0" err="1"/>
              <a:t>еще</a:t>
            </a:r>
            <a:r>
              <a:rPr sz="1200" dirty="0"/>
              <a:t> </a:t>
            </a:r>
            <a:r>
              <a:rPr sz="1200" dirty="0" err="1"/>
              <a:t>раз</a:t>
            </a:r>
            <a:r>
              <a:rPr sz="1200" dirty="0"/>
              <a:t> </a:t>
            </a:r>
            <a:r>
              <a:rPr sz="1200" dirty="0" err="1"/>
              <a:t>проговорим</a:t>
            </a:r>
            <a:r>
              <a:rPr sz="1200" dirty="0"/>
              <a:t> </a:t>
            </a:r>
            <a:r>
              <a:rPr sz="1200" dirty="0" err="1"/>
              <a:t>простые</a:t>
            </a:r>
            <a:r>
              <a:rPr sz="1200" dirty="0"/>
              <a:t> </a:t>
            </a:r>
            <a:r>
              <a:rPr sz="1200" dirty="0" err="1"/>
              <a:t>правила</a:t>
            </a:r>
            <a:r>
              <a:rPr sz="1200" dirty="0"/>
              <a:t> </a:t>
            </a:r>
            <a:r>
              <a:rPr sz="1200" dirty="0" err="1"/>
              <a:t>заемщика</a:t>
            </a:r>
            <a:r>
              <a:rPr sz="1200" dirty="0"/>
              <a:t>. </a:t>
            </a:r>
            <a:r>
              <a:rPr sz="1200" dirty="0" err="1"/>
              <a:t>Некоторые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них</a:t>
            </a:r>
            <a:r>
              <a:rPr sz="1200" dirty="0"/>
              <a:t> </a:t>
            </a:r>
            <a:r>
              <a:rPr sz="1200" dirty="0" err="1"/>
              <a:t>мы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вами</a:t>
            </a:r>
            <a:r>
              <a:rPr sz="1200" dirty="0"/>
              <a:t> </a:t>
            </a:r>
            <a:r>
              <a:rPr sz="1200" dirty="0" err="1"/>
              <a:t>сегодня</a:t>
            </a:r>
            <a:r>
              <a:rPr sz="1200" dirty="0"/>
              <a:t> </a:t>
            </a:r>
            <a:r>
              <a:rPr sz="1200" dirty="0" err="1"/>
              <a:t>упомянули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повторить</a:t>
            </a:r>
            <a:r>
              <a:rPr sz="1200" dirty="0"/>
              <a:t> </a:t>
            </a:r>
            <a:r>
              <a:rPr sz="1200" dirty="0" err="1"/>
              <a:t>их</a:t>
            </a:r>
            <a:r>
              <a:rPr sz="1200" dirty="0"/>
              <a:t> </a:t>
            </a:r>
            <a:r>
              <a:rPr sz="1200" dirty="0" err="1"/>
              <a:t>будет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лишним</a:t>
            </a:r>
            <a:r>
              <a:rPr sz="1200" dirty="0"/>
              <a:t>. </a:t>
            </a:r>
            <a:r>
              <a:rPr sz="1200" dirty="0" err="1"/>
              <a:t>Итак</a:t>
            </a:r>
            <a:r>
              <a:rPr sz="1200" dirty="0"/>
              <a:t>, </a:t>
            </a:r>
            <a:r>
              <a:rPr sz="1200" dirty="0" err="1"/>
              <a:t>собираясь</a:t>
            </a:r>
            <a:r>
              <a:rPr sz="1200" dirty="0"/>
              <a:t>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оформить</a:t>
            </a:r>
            <a:r>
              <a:rPr sz="1200" dirty="0"/>
              <a:t> </a:t>
            </a:r>
            <a:r>
              <a:rPr sz="1200" dirty="0" err="1"/>
              <a:t>заем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</a:t>
            </a:r>
            <a:r>
              <a:rPr sz="1200" dirty="0"/>
              <a:t> МФО </a:t>
            </a:r>
            <a:r>
              <a:rPr sz="1200" b="1" dirty="0" err="1"/>
              <a:t>рассчитайте</a:t>
            </a:r>
            <a:r>
              <a:rPr sz="1200" b="1" dirty="0"/>
              <a:t> </a:t>
            </a:r>
            <a:r>
              <a:rPr sz="1200" b="1" dirty="0" err="1"/>
              <a:t>свои</a:t>
            </a:r>
            <a:r>
              <a:rPr sz="1200" b="1" dirty="0"/>
              <a:t> </a:t>
            </a:r>
            <a:r>
              <a:rPr sz="1200" b="1" dirty="0" err="1"/>
              <a:t>силы</a:t>
            </a:r>
            <a:r>
              <a:rPr sz="1200" b="1" dirty="0"/>
              <a:t>.</a:t>
            </a:r>
            <a:r>
              <a:rPr sz="1200" dirty="0"/>
              <a:t> </a:t>
            </a:r>
            <a:r>
              <a:rPr sz="1200" dirty="0" err="1"/>
              <a:t>Помните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сумма</a:t>
            </a:r>
            <a:r>
              <a:rPr sz="1200" dirty="0"/>
              <a:t> </a:t>
            </a:r>
            <a:r>
              <a:rPr sz="1200" dirty="0" err="1"/>
              <a:t>платежей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кредитам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должна</a:t>
            </a:r>
            <a:r>
              <a:rPr sz="1200" dirty="0"/>
              <a:t> </a:t>
            </a:r>
            <a:r>
              <a:rPr sz="1200" dirty="0" err="1"/>
              <a:t>превышать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35% </a:t>
            </a:r>
            <a:r>
              <a:rPr sz="1200" dirty="0" err="1"/>
              <a:t>дохода</a:t>
            </a:r>
            <a:r>
              <a:rPr sz="1200" dirty="0"/>
              <a:t>, </a:t>
            </a: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оставшихся</a:t>
            </a:r>
            <a:r>
              <a:rPr sz="1200" dirty="0"/>
              <a:t> </a:t>
            </a:r>
            <a:r>
              <a:rPr sz="1200" dirty="0" err="1"/>
              <a:t>средств</a:t>
            </a:r>
            <a:r>
              <a:rPr sz="1200" dirty="0"/>
              <a:t> </a:t>
            </a:r>
            <a:r>
              <a:rPr sz="1200" dirty="0" err="1"/>
              <a:t>должно</a:t>
            </a:r>
            <a:r>
              <a:rPr sz="1200" dirty="0"/>
              <a:t> </a:t>
            </a:r>
            <a:r>
              <a:rPr sz="1200" dirty="0" err="1"/>
              <a:t>хватать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все</a:t>
            </a:r>
            <a:r>
              <a:rPr sz="1200" dirty="0"/>
              <a:t> </a:t>
            </a:r>
            <a:r>
              <a:rPr sz="1200" dirty="0" err="1"/>
              <a:t>обязательные</a:t>
            </a:r>
            <a:r>
              <a:rPr sz="1200" dirty="0"/>
              <a:t> </a:t>
            </a:r>
            <a:r>
              <a:rPr sz="1200" dirty="0" err="1"/>
              <a:t>платежи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жизнь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заемщика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членов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семьи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Важно</a:t>
            </a:r>
            <a:r>
              <a:rPr sz="1200" dirty="0"/>
              <a:t> </a:t>
            </a:r>
            <a:r>
              <a:rPr sz="1200" b="1" dirty="0" err="1"/>
              <a:t>подготовить</a:t>
            </a:r>
            <a:r>
              <a:rPr sz="1200" b="1" dirty="0"/>
              <a:t> </a:t>
            </a:r>
            <a:r>
              <a:rPr sz="1200" b="1" dirty="0" err="1"/>
              <a:t>подушку</a:t>
            </a:r>
            <a:r>
              <a:rPr sz="1200" b="1" dirty="0"/>
              <a:t> </a:t>
            </a:r>
            <a:r>
              <a:rPr sz="1200" b="1" dirty="0" err="1"/>
              <a:t>безопасности</a:t>
            </a:r>
            <a:r>
              <a:rPr sz="1200" dirty="0"/>
              <a:t>, </a:t>
            </a:r>
            <a:r>
              <a:rPr sz="1200" dirty="0" err="1"/>
              <a:t>которая</a:t>
            </a:r>
            <a:r>
              <a:rPr sz="1200" dirty="0"/>
              <a:t> </a:t>
            </a:r>
            <a:r>
              <a:rPr sz="1200" dirty="0" err="1"/>
              <a:t>должна</a:t>
            </a:r>
            <a:r>
              <a:rPr sz="1200" dirty="0"/>
              <a:t> </a:t>
            </a:r>
            <a:r>
              <a:rPr sz="1200" dirty="0" err="1"/>
              <a:t>быть</a:t>
            </a:r>
            <a:r>
              <a:rPr sz="1200" dirty="0"/>
              <a:t> </a:t>
            </a:r>
            <a:r>
              <a:rPr sz="1200" dirty="0" err="1"/>
              <a:t>равна</a:t>
            </a:r>
            <a:r>
              <a:rPr sz="1200" dirty="0"/>
              <a:t>,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минимум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трем</a:t>
            </a:r>
            <a:r>
              <a:rPr sz="1200" dirty="0"/>
              <a:t> </a:t>
            </a:r>
            <a:r>
              <a:rPr sz="1200" dirty="0" err="1"/>
              <a:t>ежемесячным</a:t>
            </a:r>
            <a:r>
              <a:rPr sz="1200" dirty="0"/>
              <a:t> </a:t>
            </a:r>
            <a:r>
              <a:rPr sz="1200" dirty="0" err="1"/>
              <a:t>доходам</a:t>
            </a:r>
            <a:r>
              <a:rPr sz="1200" dirty="0"/>
              <a:t> – </a:t>
            </a:r>
            <a:r>
              <a:rPr sz="1200" dirty="0" err="1"/>
              <a:t>она</a:t>
            </a:r>
            <a:r>
              <a:rPr sz="1200" dirty="0"/>
              <a:t> </a:t>
            </a:r>
            <a:r>
              <a:rPr sz="1200" dirty="0" err="1"/>
              <a:t>выручит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хотя</a:t>
            </a:r>
            <a:r>
              <a:rPr sz="1200" dirty="0"/>
              <a:t> </a:t>
            </a:r>
            <a:r>
              <a:rPr sz="1200" dirty="0" err="1"/>
              <a:t>бы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время</a:t>
            </a:r>
            <a:r>
              <a:rPr sz="1200" dirty="0"/>
              <a:t>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наступлении</a:t>
            </a:r>
            <a:r>
              <a:rPr sz="1200" dirty="0"/>
              <a:t> </a:t>
            </a:r>
            <a:r>
              <a:rPr sz="1200" dirty="0" err="1"/>
              <a:t>каких-либо</a:t>
            </a:r>
            <a:r>
              <a:rPr sz="1200" dirty="0"/>
              <a:t> </a:t>
            </a:r>
            <a:r>
              <a:rPr sz="1200" dirty="0" err="1"/>
              <a:t>непредвиденных</a:t>
            </a:r>
            <a:r>
              <a:rPr sz="1200" dirty="0"/>
              <a:t> </a:t>
            </a:r>
            <a:r>
              <a:rPr sz="1200" dirty="0" err="1"/>
              <a:t>обстоятельств</a:t>
            </a:r>
            <a:r>
              <a:rPr sz="1200" dirty="0"/>
              <a:t>. </a:t>
            </a:r>
            <a:r>
              <a:rPr sz="1200" b="1" dirty="0" err="1"/>
              <a:t>Не</a:t>
            </a:r>
            <a:r>
              <a:rPr sz="1200" b="1" dirty="0"/>
              <a:t> </a:t>
            </a:r>
            <a:r>
              <a:rPr sz="1200" b="1" dirty="0" err="1"/>
              <a:t>пренебрегайте</a:t>
            </a:r>
            <a:r>
              <a:rPr sz="1200" b="1" dirty="0"/>
              <a:t> </a:t>
            </a:r>
            <a:r>
              <a:rPr sz="1200" b="1" dirty="0" err="1"/>
              <a:t>страхованием</a:t>
            </a:r>
            <a:r>
              <a:rPr sz="1200" b="1" dirty="0"/>
              <a:t> </a:t>
            </a:r>
            <a:r>
              <a:rPr sz="1200" b="1" dirty="0" err="1"/>
              <a:t>здоровья</a:t>
            </a:r>
            <a:r>
              <a:rPr sz="1200" b="1" dirty="0"/>
              <a:t>.</a:t>
            </a:r>
            <a:r>
              <a:rPr sz="1200" dirty="0"/>
              <a:t>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 </a:t>
            </a:r>
            <a:r>
              <a:rPr sz="1200" dirty="0" err="1"/>
              <a:t>потери</a:t>
            </a:r>
            <a:r>
              <a:rPr sz="1200" dirty="0"/>
              <a:t> </a:t>
            </a:r>
            <a:r>
              <a:rPr sz="1200" dirty="0" err="1"/>
              <a:t>трудоспособности</a:t>
            </a:r>
            <a:r>
              <a:rPr sz="1200" dirty="0"/>
              <a:t> </a:t>
            </a:r>
            <a:r>
              <a:rPr sz="1200" dirty="0" err="1"/>
              <a:t>страховая</a:t>
            </a:r>
            <a:r>
              <a:rPr sz="1200" dirty="0"/>
              <a:t> </a:t>
            </a:r>
            <a:r>
              <a:rPr sz="1200" dirty="0" err="1"/>
              <a:t>компания</a:t>
            </a:r>
            <a:r>
              <a:rPr sz="1200" dirty="0"/>
              <a:t> </a:t>
            </a:r>
            <a:r>
              <a:rPr sz="1200" dirty="0" err="1"/>
              <a:t>погасит</a:t>
            </a:r>
            <a:r>
              <a:rPr sz="1200" dirty="0"/>
              <a:t> (</a:t>
            </a:r>
            <a:r>
              <a:rPr sz="1200" dirty="0" err="1"/>
              <a:t>частично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полностью</a:t>
            </a:r>
            <a:r>
              <a:rPr sz="1200" dirty="0"/>
              <a:t>) </a:t>
            </a:r>
            <a:r>
              <a:rPr sz="1200" dirty="0" err="1"/>
              <a:t>задолженность</a:t>
            </a:r>
            <a:r>
              <a:rPr sz="1200" dirty="0"/>
              <a:t> </a:t>
            </a:r>
            <a:r>
              <a:rPr sz="1200" dirty="0" err="1"/>
              <a:t>перед</a:t>
            </a:r>
            <a:r>
              <a:rPr sz="1200" dirty="0"/>
              <a:t> </a:t>
            </a:r>
            <a:r>
              <a:rPr sz="1200" dirty="0" err="1"/>
              <a:t>банком</a:t>
            </a:r>
            <a:r>
              <a:rPr sz="1200" dirty="0"/>
              <a:t>. </a:t>
            </a:r>
            <a:r>
              <a:rPr sz="1200" dirty="0" err="1"/>
              <a:t>Наконец</a:t>
            </a:r>
            <a:r>
              <a:rPr sz="1200" dirty="0"/>
              <a:t>, </a:t>
            </a:r>
            <a:r>
              <a:rPr sz="1200" dirty="0" err="1"/>
              <a:t>помните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b="1" dirty="0" err="1"/>
              <a:t>долг</a:t>
            </a:r>
            <a:r>
              <a:rPr sz="1200" b="1" dirty="0"/>
              <a:t> </a:t>
            </a:r>
            <a:r>
              <a:rPr sz="1200" b="1" dirty="0" err="1"/>
              <a:t>придется</a:t>
            </a:r>
            <a:r>
              <a:rPr sz="1200" b="1" dirty="0"/>
              <a:t> </a:t>
            </a:r>
            <a:r>
              <a:rPr sz="1200" b="1" dirty="0" err="1"/>
              <a:t>отдать</a:t>
            </a:r>
            <a:r>
              <a:rPr sz="1200" b="1" dirty="0"/>
              <a:t> </a:t>
            </a:r>
            <a:r>
              <a:rPr sz="1200" b="1" dirty="0" err="1"/>
              <a:t>в</a:t>
            </a:r>
            <a:r>
              <a:rPr sz="1200" b="1" dirty="0"/>
              <a:t> </a:t>
            </a:r>
            <a:r>
              <a:rPr sz="1200" b="1" dirty="0" err="1"/>
              <a:t>любом</a:t>
            </a:r>
            <a:r>
              <a:rPr sz="1200" b="1" dirty="0"/>
              <a:t> </a:t>
            </a:r>
            <a:r>
              <a:rPr sz="1200" b="1" dirty="0" err="1"/>
              <a:t>случае</a:t>
            </a:r>
            <a:r>
              <a:rPr sz="1200" dirty="0"/>
              <a:t> —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рано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поздно</a:t>
            </a:r>
            <a:r>
              <a:rPr sz="1200" dirty="0"/>
              <a:t>, </a:t>
            </a:r>
            <a:r>
              <a:rPr sz="1200" dirty="0" err="1"/>
              <a:t>добровольно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принудительно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9CA31D5-A924-844E-9A1A-F89DE387961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685D9AC7-57E3-9340-8C49-5FFEA4A6D285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E519A20F-BC5C-884C-B386-DCCABCB37F28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83F0DA81-6CD5-1F4F-A5E3-E5225E586EF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30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0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29</a:t>
            </a:r>
          </a:p>
        </p:txBody>
      </p:sp>
      <p:sp>
        <p:nvSpPr>
          <p:cNvPr id="50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7" name="Прямоугольник 30"/>
          <p:cNvSpPr txBox="1"/>
          <p:nvPr/>
        </p:nvSpPr>
        <p:spPr>
          <a:xfrm>
            <a:off x="583161" y="1636755"/>
            <a:ext cx="7812835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дожидаясь</a:t>
            </a:r>
            <a:r>
              <a:rPr sz="1200" dirty="0"/>
              <a:t> </a:t>
            </a:r>
            <a:r>
              <a:rPr sz="1200" dirty="0" err="1"/>
              <a:t>трудностей</a:t>
            </a:r>
            <a:r>
              <a:rPr sz="1200" dirty="0"/>
              <a:t> </a:t>
            </a:r>
            <a:r>
              <a:rPr sz="1200" dirty="0" err="1"/>
              <a:t>всегда</a:t>
            </a:r>
            <a:r>
              <a:rPr sz="1200" dirty="0"/>
              <a:t> </a:t>
            </a:r>
            <a:r>
              <a:rPr sz="1200" dirty="0" err="1"/>
              <a:t>старайтесь</a:t>
            </a:r>
            <a:r>
              <a:rPr sz="1200" dirty="0"/>
              <a:t> </a:t>
            </a:r>
            <a:r>
              <a:rPr sz="1200" dirty="0" err="1"/>
              <a:t>максимально</a:t>
            </a:r>
            <a:r>
              <a:rPr sz="1200" dirty="0"/>
              <a:t> </a:t>
            </a:r>
            <a:r>
              <a:rPr sz="1200" dirty="0" err="1"/>
              <a:t>упростить</a:t>
            </a:r>
            <a:r>
              <a:rPr sz="1200" dirty="0"/>
              <a:t> </a:t>
            </a:r>
            <a:r>
              <a:rPr sz="1200" dirty="0" err="1"/>
              <a:t>свою</a:t>
            </a:r>
            <a:r>
              <a:rPr sz="1200" dirty="0"/>
              <a:t> </a:t>
            </a:r>
            <a:r>
              <a:rPr sz="1200" dirty="0" err="1"/>
              <a:t>кредитную</a:t>
            </a:r>
            <a:r>
              <a:rPr sz="1200" dirty="0"/>
              <a:t> </a:t>
            </a:r>
            <a:r>
              <a:rPr sz="1200" dirty="0" err="1"/>
              <a:t>нагрузку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сделать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помощью</a:t>
            </a:r>
            <a:r>
              <a:rPr sz="1200" dirty="0"/>
              <a:t> </a:t>
            </a:r>
            <a:r>
              <a:rPr sz="1200" dirty="0" err="1"/>
              <a:t>процедур</a:t>
            </a:r>
            <a:r>
              <a:rPr sz="1200" dirty="0"/>
              <a:t> </a:t>
            </a:r>
            <a:r>
              <a:rPr sz="1200" dirty="0" err="1"/>
              <a:t>рефинансирования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консолидирования</a:t>
            </a:r>
            <a:r>
              <a:rPr sz="1200" dirty="0"/>
              <a:t> </a:t>
            </a:r>
            <a:r>
              <a:rPr sz="1200" dirty="0" err="1"/>
              <a:t>кредитов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Рефинансировать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значит</a:t>
            </a:r>
            <a:r>
              <a:rPr sz="1200" b="0" dirty="0"/>
              <a:t> </a:t>
            </a:r>
            <a:r>
              <a:rPr sz="1200" b="0" dirty="0" err="1"/>
              <a:t>взять</a:t>
            </a:r>
            <a:r>
              <a:rPr sz="1200" b="0" dirty="0"/>
              <a:t> </a:t>
            </a:r>
            <a:r>
              <a:rPr sz="1200" b="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том</a:t>
            </a:r>
            <a:r>
              <a:rPr sz="1200" b="0" dirty="0"/>
              <a:t> </a:t>
            </a:r>
            <a:r>
              <a:rPr sz="1200" b="0" dirty="0" err="1"/>
              <a:t>же</a:t>
            </a:r>
            <a:r>
              <a:rPr sz="1200" b="0" dirty="0"/>
              <a:t> </a:t>
            </a:r>
            <a:r>
              <a:rPr sz="1200" b="0" dirty="0" err="1"/>
              <a:t>или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любом</a:t>
            </a:r>
            <a:r>
              <a:rPr sz="1200" b="0" dirty="0"/>
              <a:t> </a:t>
            </a:r>
            <a:r>
              <a:rPr sz="1200" b="0" dirty="0" err="1"/>
              <a:t>другом</a:t>
            </a:r>
            <a:r>
              <a:rPr sz="1200" b="0" dirty="0"/>
              <a:t> </a:t>
            </a:r>
            <a:r>
              <a:rPr sz="1200" b="0" dirty="0" err="1"/>
              <a:t>банке</a:t>
            </a:r>
            <a:r>
              <a:rPr sz="1200" b="0" dirty="0"/>
              <a:t> </a:t>
            </a:r>
            <a:r>
              <a:rPr sz="1200" b="0" dirty="0" err="1"/>
              <a:t>с</a:t>
            </a:r>
            <a:r>
              <a:rPr sz="1200" b="0" dirty="0"/>
              <a:t> </a:t>
            </a:r>
            <a:r>
              <a:rPr sz="1200" b="0" dirty="0" err="1"/>
              <a:t>более</a:t>
            </a:r>
            <a:r>
              <a:rPr sz="1200" b="0" dirty="0"/>
              <a:t> </a:t>
            </a:r>
            <a:r>
              <a:rPr sz="1200" b="0" dirty="0" err="1"/>
              <a:t>низкой</a:t>
            </a:r>
            <a:r>
              <a:rPr sz="1200" b="0" dirty="0"/>
              <a:t> </a:t>
            </a:r>
            <a:r>
              <a:rPr sz="1200" b="0" dirty="0" err="1"/>
              <a:t>процентной</a:t>
            </a:r>
            <a:r>
              <a:rPr sz="1200" b="0" dirty="0"/>
              <a:t> </a:t>
            </a:r>
            <a:r>
              <a:rPr sz="1200" b="0" dirty="0" err="1"/>
              <a:t>ставкой</a:t>
            </a:r>
            <a:r>
              <a:rPr sz="1200" b="0" dirty="0"/>
              <a:t>, </a:t>
            </a:r>
            <a:r>
              <a:rPr sz="1200" b="0" dirty="0" err="1"/>
              <a:t>с</a:t>
            </a:r>
            <a:r>
              <a:rPr sz="1200" b="0" dirty="0"/>
              <a:t> </a:t>
            </a:r>
            <a:r>
              <a:rPr sz="1200" b="0" dirty="0" err="1"/>
              <a:t>целью</a:t>
            </a:r>
            <a:r>
              <a:rPr sz="1200" b="0" dirty="0"/>
              <a:t> </a:t>
            </a:r>
            <a:r>
              <a:rPr sz="1200" b="0" dirty="0" err="1"/>
              <a:t>погасить</a:t>
            </a:r>
            <a:r>
              <a:rPr sz="1200" b="0" dirty="0"/>
              <a:t> </a:t>
            </a:r>
            <a:r>
              <a:rPr sz="1200" b="0" dirty="0" err="1"/>
              <a:t>текущий</a:t>
            </a:r>
            <a:r>
              <a:rPr sz="1200" b="0" dirty="0"/>
              <a:t>. </a:t>
            </a:r>
            <a:endParaRPr lang="ru-RU" sz="1200" b="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sz="120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Консолидировать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b="0" dirty="0" err="1"/>
              <a:t>означает</a:t>
            </a:r>
            <a:r>
              <a:rPr sz="1200" b="0" dirty="0"/>
              <a:t> </a:t>
            </a:r>
            <a:r>
              <a:rPr sz="1200" b="0" dirty="0" err="1"/>
              <a:t>объединить</a:t>
            </a:r>
            <a:r>
              <a:rPr sz="1200" b="0" dirty="0"/>
              <a:t> </a:t>
            </a:r>
            <a:r>
              <a:rPr sz="1200" b="0" dirty="0" err="1"/>
              <a:t>несколько</a:t>
            </a:r>
            <a:r>
              <a:rPr sz="1200" b="0" dirty="0"/>
              <a:t> </a:t>
            </a:r>
            <a:r>
              <a:rPr sz="1200" b="0" dirty="0" err="1"/>
              <a:t>кредитов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один</a:t>
            </a:r>
            <a:r>
              <a:rPr sz="1200" b="0" dirty="0"/>
              <a:t>. </a:t>
            </a:r>
            <a:r>
              <a:rPr sz="1200" b="0" dirty="0" err="1"/>
              <a:t>Это</a:t>
            </a:r>
            <a:r>
              <a:rPr sz="1200" b="0" dirty="0"/>
              <a:t> </a:t>
            </a:r>
            <a:r>
              <a:rPr sz="1200" b="0" dirty="0" err="1"/>
              <a:t>позволит</a:t>
            </a:r>
            <a:r>
              <a:rPr sz="1200" b="0" dirty="0"/>
              <a:t> </a:t>
            </a:r>
            <a:r>
              <a:rPr sz="1200" b="0" dirty="0" err="1"/>
              <a:t>оплачивать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/>
              <a:t> </a:t>
            </a:r>
            <a:r>
              <a:rPr sz="1200" b="0" dirty="0" err="1"/>
              <a:t>один</a:t>
            </a:r>
            <a:r>
              <a:rPr sz="1200" b="0" dirty="0"/>
              <a:t> </a:t>
            </a:r>
            <a:r>
              <a:rPr sz="1200" b="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один</a:t>
            </a:r>
            <a:r>
              <a:rPr sz="1200" b="0" dirty="0"/>
              <a:t> </a:t>
            </a:r>
            <a:r>
              <a:rPr sz="1200" b="0" dirty="0" err="1"/>
              <a:t>раз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месяц</a:t>
            </a:r>
            <a:r>
              <a:rPr sz="1200" b="0" dirty="0"/>
              <a:t>, </a:t>
            </a:r>
            <a:r>
              <a:rPr sz="1200" b="0" dirty="0" err="1"/>
              <a:t>а</a:t>
            </a:r>
            <a:r>
              <a:rPr sz="1200" b="0" dirty="0"/>
              <a:t> </a:t>
            </a:r>
            <a:r>
              <a:rPr sz="1200" b="0" dirty="0" err="1"/>
              <a:t>не</a:t>
            </a:r>
            <a:r>
              <a:rPr sz="1200" b="0" dirty="0"/>
              <a:t> </a:t>
            </a:r>
            <a:r>
              <a:rPr sz="1200" b="0" dirty="0" err="1"/>
              <a:t>вносить</a:t>
            </a:r>
            <a:r>
              <a:rPr sz="1200" b="0" dirty="0"/>
              <a:t> </a:t>
            </a:r>
            <a:r>
              <a:rPr sz="1200" b="0" dirty="0" err="1"/>
              <a:t>платежи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разные</a:t>
            </a:r>
            <a:r>
              <a:rPr sz="1200" b="0" dirty="0"/>
              <a:t> </a:t>
            </a:r>
            <a:r>
              <a:rPr sz="1200" b="0" dirty="0" err="1"/>
              <a:t>даты</a:t>
            </a:r>
            <a:r>
              <a:rPr sz="1200" b="0" dirty="0"/>
              <a:t> </a:t>
            </a:r>
            <a:r>
              <a:rPr sz="1200" b="0" dirty="0" err="1"/>
              <a:t>в</a:t>
            </a:r>
            <a:r>
              <a:rPr sz="1200" b="0" dirty="0"/>
              <a:t> </a:t>
            </a:r>
            <a:r>
              <a:rPr sz="1200" b="0" dirty="0" err="1"/>
              <a:t>разные</a:t>
            </a:r>
            <a:r>
              <a:rPr sz="1200" b="0" dirty="0"/>
              <a:t> </a:t>
            </a:r>
            <a:r>
              <a:rPr sz="1200" b="0" dirty="0" err="1"/>
              <a:t>банки</a:t>
            </a:r>
            <a:r>
              <a:rPr sz="1200" b="0" dirty="0"/>
              <a:t>.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Это</a:t>
            </a:r>
            <a:r>
              <a:rPr sz="1200" b="0" dirty="0"/>
              <a:t> </a:t>
            </a:r>
            <a:r>
              <a:rPr sz="1200" b="0" dirty="0" err="1"/>
              <a:t>хороший</a:t>
            </a:r>
            <a:r>
              <a:rPr sz="1200" b="0" dirty="0"/>
              <a:t> </a:t>
            </a:r>
            <a:r>
              <a:rPr sz="1200" b="0" dirty="0" err="1"/>
              <a:t>способ</a:t>
            </a:r>
            <a:r>
              <a:rPr sz="1200" b="0" dirty="0"/>
              <a:t> </a:t>
            </a:r>
            <a:r>
              <a:rPr sz="1200" b="0" dirty="0" err="1"/>
              <a:t>более</a:t>
            </a:r>
            <a:r>
              <a:rPr sz="1200" b="0" dirty="0"/>
              <a:t> </a:t>
            </a:r>
            <a:r>
              <a:rPr sz="1200" b="0" dirty="0" err="1"/>
              <a:t>комфортно</a:t>
            </a:r>
            <a:r>
              <a:rPr sz="1200" b="0" dirty="0"/>
              <a:t> </a:t>
            </a:r>
            <a:r>
              <a:rPr sz="1200" b="0" dirty="0" err="1"/>
              <a:t>управлять</a:t>
            </a:r>
            <a:r>
              <a:rPr sz="1200" b="0" dirty="0"/>
              <a:t> </a:t>
            </a:r>
            <a:r>
              <a:rPr sz="1200" b="0" dirty="0" err="1"/>
              <a:t>своими</a:t>
            </a:r>
            <a:r>
              <a:rPr sz="1200" b="0" dirty="0"/>
              <a:t> </a:t>
            </a:r>
            <a:r>
              <a:rPr sz="1200" b="0" dirty="0" err="1"/>
              <a:t>обязательствами</a:t>
            </a:r>
            <a:r>
              <a:rPr sz="1200" b="0" dirty="0"/>
              <a:t>.</a:t>
            </a:r>
          </a:p>
          <a:p>
            <a:pPr>
              <a:defRPr sz="8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уже</a:t>
            </a:r>
            <a:r>
              <a:rPr sz="1200" dirty="0"/>
              <a:t> </a:t>
            </a:r>
            <a:r>
              <a:rPr sz="1200" dirty="0" err="1"/>
              <a:t>имеется</a:t>
            </a:r>
            <a:r>
              <a:rPr sz="1200" dirty="0"/>
              <a:t> </a:t>
            </a:r>
            <a:r>
              <a:rPr sz="1200" dirty="0" err="1"/>
              <a:t>задолженность</a:t>
            </a:r>
            <a:r>
              <a:rPr sz="1200" dirty="0"/>
              <a:t>, </a:t>
            </a:r>
            <a:r>
              <a:rPr sz="1200" dirty="0" err="1"/>
              <a:t>данные</a:t>
            </a:r>
            <a:r>
              <a:rPr sz="1200" dirty="0"/>
              <a:t> </a:t>
            </a:r>
            <a:r>
              <a:rPr sz="1200" dirty="0" err="1"/>
              <a:t>способы</a:t>
            </a:r>
            <a:r>
              <a:rPr sz="1200" dirty="0"/>
              <a:t> </a:t>
            </a:r>
            <a:r>
              <a:rPr sz="1200" dirty="0" err="1"/>
              <a:t>могут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сработать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просто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отказать</a:t>
            </a:r>
            <a:r>
              <a:rPr sz="1200" dirty="0"/>
              <a:t>. </a:t>
            </a:r>
          </a:p>
          <a:p>
            <a:pPr>
              <a:defRPr sz="8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Наше</a:t>
            </a:r>
            <a:r>
              <a:rPr sz="1200" dirty="0"/>
              <a:t> </a:t>
            </a:r>
            <a:r>
              <a:rPr sz="1200" dirty="0" err="1"/>
              <a:t>занятие</a:t>
            </a:r>
            <a:r>
              <a:rPr sz="1200" dirty="0"/>
              <a:t> </a:t>
            </a:r>
            <a:r>
              <a:rPr sz="1200" dirty="0" err="1"/>
              <a:t>подходит</a:t>
            </a:r>
            <a:r>
              <a:rPr sz="1200" dirty="0"/>
              <a:t> </a:t>
            </a: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концу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время</a:t>
            </a:r>
            <a:r>
              <a:rPr sz="1200" dirty="0"/>
              <a:t> </a:t>
            </a:r>
            <a:r>
              <a:rPr sz="1200" dirty="0" err="1"/>
              <a:t>подводить</a:t>
            </a:r>
            <a:r>
              <a:rPr sz="1200" dirty="0"/>
              <a:t> </a:t>
            </a:r>
            <a:r>
              <a:rPr sz="1200" dirty="0" err="1"/>
              <a:t>итоги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перед</a:t>
            </a:r>
            <a:r>
              <a:rPr sz="1200" dirty="0"/>
              <a:t> </a:t>
            </a:r>
            <a:r>
              <a:rPr sz="1200" dirty="0" err="1"/>
              <a:t>этим</a:t>
            </a:r>
            <a:r>
              <a:rPr sz="1200" dirty="0"/>
              <a:t> </a:t>
            </a:r>
            <a:r>
              <a:rPr sz="1200" dirty="0" err="1"/>
              <a:t>давайте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посмотрим</a:t>
            </a:r>
            <a:r>
              <a:rPr sz="1200" dirty="0"/>
              <a:t> </a:t>
            </a:r>
            <a:r>
              <a:rPr sz="1200" dirty="0" err="1"/>
              <a:t>видеоролик</a:t>
            </a:r>
            <a:r>
              <a:rPr sz="1200" dirty="0"/>
              <a:t>, </a:t>
            </a:r>
            <a:r>
              <a:rPr sz="1200" dirty="0" err="1"/>
              <a:t>который</a:t>
            </a:r>
            <a:r>
              <a:rPr sz="1200" dirty="0"/>
              <a:t> </a:t>
            </a:r>
            <a:r>
              <a:rPr sz="1200" dirty="0" err="1"/>
              <a:t>поможет</a:t>
            </a:r>
            <a:r>
              <a:rPr sz="1200" dirty="0"/>
              <a:t> </a:t>
            </a:r>
            <a:r>
              <a:rPr sz="1200" dirty="0" err="1"/>
              <a:t>нам</a:t>
            </a:r>
            <a:r>
              <a:rPr sz="1200" dirty="0"/>
              <a:t> </a:t>
            </a:r>
            <a:r>
              <a:rPr sz="1200" dirty="0" err="1"/>
              <a:t>закрепить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запомнить</a:t>
            </a:r>
            <a:r>
              <a:rPr sz="1200" dirty="0"/>
              <a:t> </a:t>
            </a:r>
            <a:r>
              <a:rPr sz="1200" dirty="0" err="1"/>
              <a:t>полученные</a:t>
            </a:r>
            <a:r>
              <a:rPr sz="1200" dirty="0"/>
              <a:t> </a:t>
            </a:r>
            <a:r>
              <a:rPr sz="1200" dirty="0" err="1"/>
              <a:t>знания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1C00022-1FFA-0A4A-9CBE-5BC890760F1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05846E42-34C5-5D40-BAD9-45F3FA001783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71870B0E-6F6F-6F43-809D-4A6B9A328C1C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8A6B41BF-7A03-2E4E-A362-E2F3D7E57314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31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1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30</a:t>
            </a:r>
          </a:p>
        </p:txBody>
      </p:sp>
      <p:sp>
        <p:nvSpPr>
          <p:cNvPr id="51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2" name="Прямоугольник 30"/>
          <p:cNvSpPr txBox="1"/>
          <p:nvPr/>
        </p:nvSpPr>
        <p:spPr>
          <a:xfrm>
            <a:off x="602479" y="2545623"/>
            <a:ext cx="781283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sz="1200" dirty="0" err="1"/>
              <a:t>Видеоролик</a:t>
            </a:r>
            <a:r>
              <a:rPr sz="1200" dirty="0"/>
              <a:t> «КАК ВЗЯТЬ БЫСТРЫЙ ЗАЕМ»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AE54D36-E432-874C-8412-12B668038BB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8F67FD14-04D7-2541-A376-AE98DB8A2207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EF5E620-626F-E341-99B3-FE3C22071E14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75883F09-9DC6-EE40-87E2-4AFADA761E5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32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1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31</a:t>
            </a:r>
          </a:p>
        </p:txBody>
      </p:sp>
      <p:sp>
        <p:nvSpPr>
          <p:cNvPr id="51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7" name="Прямоугольник 30"/>
          <p:cNvSpPr txBox="1"/>
          <p:nvPr/>
        </p:nvSpPr>
        <p:spPr>
          <a:xfrm>
            <a:off x="593770" y="1941077"/>
            <a:ext cx="6916790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Давайте</a:t>
            </a:r>
            <a:r>
              <a:rPr sz="1200" dirty="0"/>
              <a:t> </a:t>
            </a:r>
            <a:r>
              <a:rPr sz="1200" dirty="0" err="1"/>
              <a:t>подведем</a:t>
            </a:r>
            <a:r>
              <a:rPr sz="1200" dirty="0"/>
              <a:t> </a:t>
            </a:r>
            <a:r>
              <a:rPr sz="1200" dirty="0" err="1"/>
              <a:t>итоги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выделим</a:t>
            </a:r>
            <a:r>
              <a:rPr sz="1200" dirty="0"/>
              <a:t> </a:t>
            </a:r>
            <a:r>
              <a:rPr sz="1200" dirty="0" err="1"/>
              <a:t>основные</a:t>
            </a:r>
            <a:r>
              <a:rPr sz="1200" dirty="0"/>
              <a:t> </a:t>
            </a:r>
            <a:r>
              <a:rPr sz="1200" dirty="0" err="1"/>
              <a:t>правила</a:t>
            </a:r>
            <a:r>
              <a:rPr sz="1200" dirty="0"/>
              <a:t>,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помощью</a:t>
            </a:r>
            <a:r>
              <a:rPr sz="1200" dirty="0"/>
              <a:t> </a:t>
            </a:r>
            <a:r>
              <a:rPr sz="1200" dirty="0" err="1"/>
              <a:t>которых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успешно</a:t>
            </a:r>
            <a:r>
              <a:rPr sz="1200" dirty="0"/>
              <a:t> </a:t>
            </a:r>
            <a:r>
              <a:rPr sz="1200" dirty="0" err="1"/>
              <a:t>пользоваться</a:t>
            </a:r>
            <a:r>
              <a:rPr sz="1200" dirty="0"/>
              <a:t> </a:t>
            </a:r>
            <a:r>
              <a:rPr sz="1200" dirty="0" err="1"/>
              <a:t>кредитными</a:t>
            </a:r>
            <a:r>
              <a:rPr sz="1200" dirty="0"/>
              <a:t> </a:t>
            </a:r>
            <a:r>
              <a:rPr sz="1200" dirty="0" err="1"/>
              <a:t>продуктами</a:t>
            </a:r>
            <a:r>
              <a:rPr sz="1200" dirty="0"/>
              <a:t> </a:t>
            </a:r>
            <a:r>
              <a:rPr sz="1200" dirty="0" err="1"/>
              <a:t>без</a:t>
            </a:r>
            <a:r>
              <a:rPr sz="1200" dirty="0"/>
              <a:t> </a:t>
            </a:r>
            <a:r>
              <a:rPr sz="1200" dirty="0" err="1"/>
              <a:t>риска</a:t>
            </a:r>
            <a:r>
              <a:rPr sz="1200" dirty="0"/>
              <a:t> </a:t>
            </a:r>
            <a:r>
              <a:rPr sz="1200" dirty="0" err="1"/>
              <a:t>попасть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долговую</a:t>
            </a:r>
            <a:r>
              <a:rPr sz="1200" dirty="0"/>
              <a:t> </a:t>
            </a:r>
            <a:r>
              <a:rPr sz="1200" dirty="0" err="1"/>
              <a:t>яму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Прежде</a:t>
            </a:r>
            <a:r>
              <a:rPr sz="1200" dirty="0"/>
              <a:t>, </a:t>
            </a: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определитесь</a:t>
            </a:r>
            <a:r>
              <a:rPr sz="1200" dirty="0"/>
              <a:t>: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заем</a:t>
            </a:r>
            <a:r>
              <a:rPr sz="1200" dirty="0"/>
              <a:t>!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Затем</a:t>
            </a:r>
            <a:r>
              <a:rPr sz="1200" dirty="0"/>
              <a:t> </a:t>
            </a:r>
            <a:r>
              <a:rPr sz="1200" dirty="0" err="1"/>
              <a:t>сформулируйте</a:t>
            </a:r>
            <a:r>
              <a:rPr sz="1200" dirty="0"/>
              <a:t> </a:t>
            </a:r>
            <a:r>
              <a:rPr sz="1200" dirty="0" err="1"/>
              <a:t>требования</a:t>
            </a:r>
            <a:r>
              <a:rPr sz="1200" dirty="0"/>
              <a:t> </a:t>
            </a:r>
            <a:r>
              <a:rPr sz="1200" dirty="0" err="1"/>
              <a:t>к</a:t>
            </a:r>
            <a:r>
              <a:rPr sz="1200" dirty="0"/>
              <a:t> </a:t>
            </a:r>
            <a:r>
              <a:rPr sz="1200" dirty="0" err="1"/>
              <a:t>кредиту</a:t>
            </a:r>
            <a:r>
              <a:rPr sz="1200" dirty="0"/>
              <a:t>: </a:t>
            </a:r>
            <a:r>
              <a:rPr sz="1200" dirty="0" err="1"/>
              <a:t>цель</a:t>
            </a:r>
            <a:r>
              <a:rPr sz="1200" dirty="0"/>
              <a:t>, </a:t>
            </a:r>
            <a:r>
              <a:rPr sz="1200" dirty="0" err="1"/>
              <a:t>сумму</a:t>
            </a:r>
            <a:r>
              <a:rPr sz="1200" dirty="0"/>
              <a:t>, </a:t>
            </a:r>
            <a:r>
              <a:rPr sz="1200" dirty="0" err="1"/>
              <a:t>размер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срок</a:t>
            </a:r>
            <a:r>
              <a:rPr sz="1200" dirty="0"/>
              <a:t>.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Проверьте</a:t>
            </a:r>
            <a:r>
              <a:rPr sz="1200" dirty="0"/>
              <a:t>,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ли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кредитора</a:t>
            </a:r>
            <a:r>
              <a:rPr sz="1200" dirty="0"/>
              <a:t> </a:t>
            </a:r>
            <a:r>
              <a:rPr sz="1200" dirty="0" err="1"/>
              <a:t>лицензия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России</a:t>
            </a:r>
            <a:r>
              <a:rPr sz="1200" dirty="0"/>
              <a:t>!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Рассчитайте</a:t>
            </a:r>
            <a:r>
              <a:rPr sz="1200" dirty="0"/>
              <a:t> </a:t>
            </a:r>
            <a:r>
              <a:rPr sz="1200" dirty="0" err="1"/>
              <a:t>свои</a:t>
            </a:r>
            <a:r>
              <a:rPr sz="1200" dirty="0"/>
              <a:t> </a:t>
            </a:r>
            <a:r>
              <a:rPr sz="1200" dirty="0" err="1"/>
              <a:t>силы</a:t>
            </a:r>
            <a:r>
              <a:rPr sz="1200" dirty="0"/>
              <a:t>! </a:t>
            </a:r>
            <a:r>
              <a:rPr sz="1200" dirty="0" err="1"/>
              <a:t>Помните</a:t>
            </a:r>
            <a:r>
              <a:rPr sz="1200" dirty="0"/>
              <a:t>: </a:t>
            </a:r>
            <a:r>
              <a:rPr sz="1200" dirty="0" err="1"/>
              <a:t>платеж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кредиту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должен</a:t>
            </a:r>
            <a:r>
              <a:rPr sz="1200" dirty="0"/>
              <a:t> </a:t>
            </a:r>
            <a:r>
              <a:rPr sz="1200" dirty="0" err="1"/>
              <a:t>превышать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35% </a:t>
            </a:r>
            <a:r>
              <a:rPr sz="1200" dirty="0" err="1"/>
              <a:t>ежемесячного</a:t>
            </a:r>
            <a:r>
              <a:rPr sz="1200" dirty="0"/>
              <a:t> </a:t>
            </a:r>
            <a:r>
              <a:rPr sz="1200" dirty="0" err="1"/>
              <a:t>дохода</a:t>
            </a:r>
            <a:r>
              <a:rPr sz="1200" dirty="0"/>
              <a:t>.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уверены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сможете</a:t>
            </a:r>
            <a:r>
              <a:rPr sz="1200" dirty="0"/>
              <a:t> </a:t>
            </a:r>
            <a:r>
              <a:rPr sz="1200" dirty="0" err="1"/>
              <a:t>выплачивать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—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берите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7AA3BA94-EAE3-134B-81CD-3B3EB5A06DD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57C91294-436E-6848-80A7-B32D0CEE6A7F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C3798E91-3F87-D648-A989-4FBAD289CD32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7A4D09FA-29B4-9442-9B42-05B1539D4B0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33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2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31</a:t>
            </a:r>
          </a:p>
        </p:txBody>
      </p:sp>
      <p:sp>
        <p:nvSpPr>
          <p:cNvPr id="52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2" name="Прямоугольник 30"/>
          <p:cNvSpPr txBox="1"/>
          <p:nvPr/>
        </p:nvSpPr>
        <p:spPr>
          <a:xfrm>
            <a:off x="600578" y="1629732"/>
            <a:ext cx="6916790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Берите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банке</a:t>
            </a:r>
            <a:r>
              <a:rPr sz="1200" dirty="0"/>
              <a:t>,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которого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лицензия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</a:t>
            </a:r>
            <a:r>
              <a:rPr sz="1200" dirty="0" err="1"/>
              <a:t>России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подписывайте</a:t>
            </a:r>
            <a:r>
              <a:rPr sz="1200" dirty="0"/>
              <a:t> </a:t>
            </a:r>
            <a:r>
              <a:rPr sz="1200" dirty="0" err="1"/>
              <a:t>договор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понимаете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условий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тяните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погашением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забудьте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закрыть</a:t>
            </a:r>
            <a:r>
              <a:rPr sz="1200" dirty="0"/>
              <a:t>!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Помните</a:t>
            </a:r>
            <a:r>
              <a:rPr sz="1200" dirty="0"/>
              <a:t>:</a:t>
            </a:r>
          </a:p>
          <a:p>
            <a:pPr marL="182563" indent="-174625">
              <a:buSzPct val="100000"/>
              <a:buChar char="-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обязан</a:t>
            </a:r>
            <a:r>
              <a:rPr sz="1200" dirty="0"/>
              <a:t> </a:t>
            </a:r>
            <a:r>
              <a:rPr sz="1200" dirty="0" err="1"/>
              <a:t>идти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навстречу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всегда</a:t>
            </a:r>
            <a:r>
              <a:rPr sz="1200" dirty="0"/>
              <a:t> </a:t>
            </a:r>
            <a:r>
              <a:rPr sz="1200" dirty="0" err="1"/>
              <a:t>можете</a:t>
            </a:r>
            <a:r>
              <a:rPr sz="1200" dirty="0"/>
              <a:t> </a:t>
            </a:r>
            <a:r>
              <a:rPr sz="1200" dirty="0" err="1"/>
              <a:t>попробовать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договориться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ним</a:t>
            </a:r>
            <a:r>
              <a:rPr sz="1200" dirty="0"/>
              <a:t>;</a:t>
            </a:r>
            <a:endParaRPr lang="ru-RU" sz="1200" dirty="0"/>
          </a:p>
          <a:p>
            <a:pPr marL="182563" indent="-174625">
              <a:buSzPct val="100000"/>
              <a:buChar char="-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 marL="182563" indent="-174625">
              <a:buSzPct val="100000"/>
              <a:buChar char="-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банкротство</a:t>
            </a:r>
            <a:r>
              <a:rPr sz="1200" dirty="0"/>
              <a:t> —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самая</a:t>
            </a:r>
            <a:r>
              <a:rPr sz="1200" dirty="0"/>
              <a:t> </a:t>
            </a:r>
            <a:r>
              <a:rPr sz="1200" dirty="0" err="1"/>
              <a:t>крайняя</a:t>
            </a:r>
            <a:r>
              <a:rPr sz="1200" dirty="0"/>
              <a:t> </a:t>
            </a:r>
            <a:r>
              <a:rPr sz="1200" dirty="0" err="1"/>
              <a:t>мера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затратная</a:t>
            </a:r>
            <a:r>
              <a:rPr sz="1200" dirty="0"/>
              <a:t> </a:t>
            </a:r>
            <a:r>
              <a:rPr sz="1200" dirty="0" err="1"/>
              <a:t>процедура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волшебный</a:t>
            </a:r>
            <a:r>
              <a:rPr sz="1200" dirty="0"/>
              <a:t> </a:t>
            </a:r>
            <a:r>
              <a:rPr sz="1200" dirty="0" err="1"/>
              <a:t>способ</a:t>
            </a:r>
            <a:r>
              <a:rPr sz="1200" dirty="0"/>
              <a:t> </a:t>
            </a:r>
            <a:r>
              <a:rPr sz="1200" dirty="0" err="1"/>
              <a:t>уйти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долгов</a:t>
            </a:r>
            <a:r>
              <a:rPr sz="1200" dirty="0"/>
              <a:t>;</a:t>
            </a:r>
            <a:endParaRPr lang="ru-RU" sz="1200" dirty="0"/>
          </a:p>
          <a:p>
            <a:pPr marL="182563" indent="-174625">
              <a:buSzPct val="100000"/>
              <a:buChar char="-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 marL="182563" indent="-174625">
              <a:buSzPct val="100000"/>
              <a:buChar char="-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долг</a:t>
            </a:r>
            <a:r>
              <a:rPr sz="1200" dirty="0"/>
              <a:t> </a:t>
            </a:r>
            <a:r>
              <a:rPr sz="1200" dirty="0" err="1"/>
              <a:t>придется</a:t>
            </a:r>
            <a:r>
              <a:rPr sz="1200" dirty="0"/>
              <a:t> </a:t>
            </a:r>
            <a:r>
              <a:rPr sz="1200" dirty="0" err="1"/>
              <a:t>отдать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любом</a:t>
            </a:r>
            <a:r>
              <a:rPr sz="1200" dirty="0"/>
              <a:t> </a:t>
            </a:r>
            <a:r>
              <a:rPr sz="1200" dirty="0" err="1"/>
              <a:t>случае</a:t>
            </a:r>
            <a:r>
              <a:rPr sz="1200" dirty="0"/>
              <a:t>!</a:t>
            </a:r>
          </a:p>
          <a:p>
            <a:pPr marL="285750" indent="-285750">
              <a:buSzPct val="100000"/>
              <a:buChar char="-"/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теперь</a:t>
            </a:r>
            <a:r>
              <a:rPr sz="1200" dirty="0"/>
              <a:t>,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закрепления</a:t>
            </a:r>
            <a:r>
              <a:rPr sz="1200" dirty="0"/>
              <a:t> </a:t>
            </a:r>
            <a:r>
              <a:rPr sz="1200" dirty="0" err="1"/>
              <a:t>знаний</a:t>
            </a:r>
            <a:r>
              <a:rPr sz="1200" dirty="0"/>
              <a:t>, </a:t>
            </a:r>
            <a:r>
              <a:rPr sz="1200" dirty="0" err="1"/>
              <a:t>два</a:t>
            </a:r>
            <a:r>
              <a:rPr sz="1200" dirty="0"/>
              <a:t> </a:t>
            </a:r>
            <a:r>
              <a:rPr sz="1200" dirty="0" err="1"/>
              <a:t>небольших</a:t>
            </a:r>
            <a:r>
              <a:rPr sz="1200" dirty="0"/>
              <a:t> </a:t>
            </a:r>
            <a:r>
              <a:rPr sz="1200" dirty="0" err="1"/>
              <a:t>видеоролика</a:t>
            </a:r>
            <a:r>
              <a:rPr sz="1200" dirty="0"/>
              <a:t>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BD2B89F3-AF24-F74E-A7BE-9A28B3D489FD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DCFF180-7A3D-D14E-ADC6-7D7DB3793F68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87BD15ED-E578-7F49-AD9D-52194EB4D0D1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F7192179-344B-E740-9C5F-CC2995EDF8C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34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2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32</a:t>
            </a:r>
          </a:p>
        </p:txBody>
      </p:sp>
      <p:sp>
        <p:nvSpPr>
          <p:cNvPr id="52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7" name="Прямоугольник 30"/>
          <p:cNvSpPr txBox="1"/>
          <p:nvPr/>
        </p:nvSpPr>
        <p:spPr>
          <a:xfrm>
            <a:off x="539616" y="2495523"/>
            <a:ext cx="691679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sz="1200" dirty="0" err="1"/>
              <a:t>Видеоролики</a:t>
            </a:r>
            <a:r>
              <a:rPr sz="1200" dirty="0"/>
              <a:t> «КАК ВЗЯТЬ КРЕДИТ»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EB86070-F8F7-974D-9769-856CF97AC18E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F40B1AA2-E578-F942-8AEB-640041AF0A3D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D25C6CEC-07F9-B043-8157-BBC80DF5DF43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92F9A720-F1B0-8E4A-BF94-D9FC24230885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35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3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33</a:t>
            </a:r>
          </a:p>
        </p:txBody>
      </p:sp>
      <p:sp>
        <p:nvSpPr>
          <p:cNvPr id="53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32" name="Прямоугольник 30"/>
          <p:cNvSpPr txBox="1"/>
          <p:nvPr/>
        </p:nvSpPr>
        <p:spPr>
          <a:xfrm>
            <a:off x="593770" y="1965027"/>
            <a:ext cx="6916790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Больше</a:t>
            </a:r>
            <a:r>
              <a:rPr sz="1200" dirty="0"/>
              <a:t> о </a:t>
            </a:r>
            <a:r>
              <a:rPr sz="1200" dirty="0" err="1"/>
              <a:t>финанcах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cможете</a:t>
            </a:r>
            <a:r>
              <a:rPr sz="1200" dirty="0"/>
              <a:t> </a:t>
            </a:r>
            <a:r>
              <a:rPr sz="1200" dirty="0" err="1"/>
              <a:t>узнать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сайте</a:t>
            </a:r>
            <a:r>
              <a:rPr sz="1200" dirty="0"/>
              <a:t> Fincult.info. </a:t>
            </a:r>
            <a:endParaRPr lang="ru-RU" sz="1200" dirty="0" smtClean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 smtClean="0"/>
              <a:t>Это</a:t>
            </a:r>
            <a:r>
              <a:rPr sz="1200" dirty="0" smtClean="0"/>
              <a:t> </a:t>
            </a:r>
            <a:r>
              <a:rPr sz="1200" dirty="0" err="1"/>
              <a:t>информационно-просветительский</a:t>
            </a:r>
            <a:r>
              <a:rPr sz="1200" dirty="0"/>
              <a:t> </a:t>
            </a:r>
            <a:r>
              <a:rPr sz="1200" dirty="0" err="1"/>
              <a:t>ресурс</a:t>
            </a:r>
            <a:r>
              <a:rPr sz="1200" dirty="0"/>
              <a:t>, </a:t>
            </a:r>
            <a:r>
              <a:rPr sz="1200" dirty="0" err="1"/>
              <a:t>созданный</a:t>
            </a:r>
            <a:r>
              <a:rPr sz="1200" dirty="0"/>
              <a:t> </a:t>
            </a:r>
            <a:r>
              <a:rPr sz="1200" dirty="0" err="1"/>
              <a:t>Центральным</a:t>
            </a:r>
            <a:r>
              <a:rPr sz="1200" dirty="0"/>
              <a:t> </a:t>
            </a:r>
            <a:r>
              <a:rPr sz="1200" dirty="0" err="1"/>
              <a:t>банком</a:t>
            </a:r>
            <a:r>
              <a:rPr sz="1200" dirty="0"/>
              <a:t> </a:t>
            </a:r>
            <a:r>
              <a:rPr sz="1200" dirty="0" err="1"/>
              <a:t>Российской</a:t>
            </a:r>
            <a:r>
              <a:rPr sz="1200" dirty="0"/>
              <a:t> </a:t>
            </a:r>
            <a:r>
              <a:rPr sz="1200" dirty="0" err="1"/>
              <a:t>Федерации</a:t>
            </a:r>
            <a:r>
              <a:rPr sz="1200" dirty="0" smtClean="0"/>
              <a:t>.</a:t>
            </a:r>
            <a:endParaRPr lang="ru-RU" sz="1200" dirty="0" smtClean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ваши</a:t>
            </a:r>
            <a:r>
              <a:rPr sz="1200" dirty="0"/>
              <a:t> </a:t>
            </a:r>
            <a:r>
              <a:rPr sz="1200" dirty="0" err="1"/>
              <a:t>права</a:t>
            </a:r>
            <a:r>
              <a:rPr sz="1200" dirty="0"/>
              <a:t> </a:t>
            </a:r>
            <a:r>
              <a:rPr sz="1200" dirty="0" err="1"/>
              <a:t>нарушены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вопросы</a:t>
            </a:r>
            <a:r>
              <a:rPr sz="1200" dirty="0"/>
              <a:t>, </a:t>
            </a:r>
            <a:r>
              <a:rPr sz="1200" dirty="0" err="1"/>
              <a:t>касающиеся</a:t>
            </a:r>
            <a:r>
              <a:rPr sz="1200" dirty="0"/>
              <a:t> </a:t>
            </a:r>
            <a:r>
              <a:rPr sz="1200" dirty="0" err="1"/>
              <a:t>деятельности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Банка России, </a:t>
            </a:r>
            <a:r>
              <a:rPr sz="1200" dirty="0" err="1"/>
              <a:t>воспользуйтесь</a:t>
            </a:r>
            <a:r>
              <a:rPr sz="1200" dirty="0"/>
              <a:t> </a:t>
            </a:r>
            <a:r>
              <a:rPr sz="1200" dirty="0" err="1"/>
              <a:t>интернет</a:t>
            </a:r>
            <a:r>
              <a:rPr sz="1200" dirty="0"/>
              <a:t> - </a:t>
            </a:r>
            <a:r>
              <a:rPr sz="1200" dirty="0" err="1"/>
              <a:t>приемной</a:t>
            </a:r>
            <a:r>
              <a:rPr sz="1200" dirty="0"/>
              <a:t> cbr.ru/Reception/ </a:t>
            </a:r>
            <a:r>
              <a:rPr sz="1200" dirty="0" err="1" smtClean="0"/>
              <a:t>или</a:t>
            </a:r>
            <a:r>
              <a:rPr sz="1200" dirty="0" smtClean="0"/>
              <a:t> </a:t>
            </a:r>
            <a:r>
              <a:rPr sz="1200" dirty="0" err="1"/>
              <a:t>позвоните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номеру</a:t>
            </a:r>
            <a:r>
              <a:rPr sz="1200" dirty="0"/>
              <a:t>   </a:t>
            </a:r>
            <a:r>
              <a:rPr lang="ru-RU" sz="1200" dirty="0">
                <a:sym typeface="Proxima Nova"/>
              </a:rPr>
              <a:t>8 800 </a:t>
            </a:r>
            <a:r>
              <a:rPr lang="ru-RU" sz="1200" dirty="0" smtClean="0">
                <a:sym typeface="Proxima Nova"/>
              </a:rPr>
              <a:t>300-30-00.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Спасибо</a:t>
            </a:r>
            <a:r>
              <a:rPr sz="1200" dirty="0"/>
              <a:t> 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внимание</a:t>
            </a:r>
            <a:r>
              <a:rPr sz="1200" dirty="0"/>
              <a:t>!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AF3AB0B9-013A-6944-BA05-30002C22424E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DB68E78D-A928-A84A-946F-1DBF02E65086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9D94FFD9-3D6D-7643-903C-D03E44F1D49F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E98C878-37EC-7044-A795-D5CA4B3EA71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36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xmlns="" id="{395707B0-1826-744B-BE9D-E67DA9FF5667}"/>
              </a:ext>
            </a:extLst>
          </p:cNvPr>
          <p:cNvSpPr/>
          <p:nvPr/>
        </p:nvSpPr>
        <p:spPr>
          <a:xfrm>
            <a:off x="0" y="-12700"/>
            <a:ext cx="9144000" cy="5156200"/>
          </a:xfrm>
          <a:prstGeom prst="rect">
            <a:avLst/>
          </a:prstGeom>
          <a:solidFill>
            <a:srgbClr val="B394EC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E55D2D2-1D72-AD44-B20D-CF7F86592348}"/>
              </a:ext>
            </a:extLst>
          </p:cNvPr>
          <p:cNvSpPr/>
          <p:nvPr/>
        </p:nvSpPr>
        <p:spPr>
          <a:xfrm>
            <a:off x="0" y="3375183"/>
            <a:ext cx="9222377" cy="1768318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Изображение" descr="Изображение">
            <a:extLst>
              <a:ext uri="{FF2B5EF4-FFF2-40B4-BE49-F238E27FC236}">
                <a16:creationId xmlns:a16="http://schemas.microsoft.com/office/drawing/2014/main" xmlns="" id="{DB588B9B-878E-A34F-BE85-EEB97F7C01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1018"/>
          <a:stretch>
            <a:fillRect/>
          </a:stretch>
        </p:blipFill>
        <p:spPr>
          <a:xfrm>
            <a:off x="2964697" y="3834607"/>
            <a:ext cx="1905339" cy="6936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Изображение" descr="Изображение">
            <a:extLst>
              <a:ext uri="{FF2B5EF4-FFF2-40B4-BE49-F238E27FC236}">
                <a16:creationId xmlns:a16="http://schemas.microsoft.com/office/drawing/2014/main" xmlns="" id="{3EA7458F-1AA2-4A4A-A6D5-9DC3379D63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4479"/>
          <a:stretch>
            <a:fillRect/>
          </a:stretch>
        </p:blipFill>
        <p:spPr>
          <a:xfrm>
            <a:off x="4895097" y="3917157"/>
            <a:ext cx="1905339" cy="5030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508542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4</a:t>
            </a:r>
          </a:p>
        </p:txBody>
      </p:sp>
      <p:sp>
        <p:nvSpPr>
          <p:cNvPr id="37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2" name="Прямоугольник 30"/>
          <p:cNvSpPr txBox="1"/>
          <p:nvPr/>
        </p:nvSpPr>
        <p:spPr>
          <a:xfrm>
            <a:off x="580578" y="1502792"/>
            <a:ext cx="7856985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Итак</a:t>
            </a:r>
            <a:r>
              <a:rPr sz="1200" dirty="0"/>
              <a:t>,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решили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нужно</a:t>
            </a:r>
            <a:r>
              <a:rPr sz="1200" dirty="0"/>
              <a:t> </a:t>
            </a:r>
            <a:r>
              <a:rPr sz="1200" dirty="0" err="1"/>
              <a:t>найти</a:t>
            </a:r>
            <a:r>
              <a:rPr sz="1200" dirty="0"/>
              <a:t> </a:t>
            </a:r>
            <a:r>
              <a:rPr sz="1200" dirty="0" err="1"/>
              <a:t>дополнительные</a:t>
            </a:r>
            <a:r>
              <a:rPr sz="1200" dirty="0"/>
              <a:t> </a:t>
            </a:r>
            <a:r>
              <a:rPr sz="1200" dirty="0" err="1"/>
              <a:t>средства</a:t>
            </a:r>
            <a:r>
              <a:rPr sz="1200" dirty="0"/>
              <a:t> – </a:t>
            </a:r>
            <a:r>
              <a:rPr sz="1200" dirty="0" err="1"/>
              <a:t>деньги</a:t>
            </a:r>
            <a:r>
              <a:rPr sz="1200" dirty="0"/>
              <a:t> –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покупки</a:t>
            </a:r>
            <a:r>
              <a:rPr sz="1200" dirty="0"/>
              <a:t> </a:t>
            </a:r>
            <a:r>
              <a:rPr sz="1200" dirty="0" err="1"/>
              <a:t>чего-либо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этом</a:t>
            </a:r>
            <a:r>
              <a:rPr sz="1200" dirty="0"/>
              <a:t> </a:t>
            </a:r>
            <a:r>
              <a:rPr sz="1200" dirty="0" err="1"/>
              <a:t>этапе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нужно</a:t>
            </a:r>
            <a:r>
              <a:rPr sz="1200" dirty="0"/>
              <a:t> </a:t>
            </a:r>
            <a:r>
              <a:rPr sz="1200" dirty="0" err="1"/>
              <a:t>определиться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будет</a:t>
            </a:r>
            <a:r>
              <a:rPr sz="1200" dirty="0"/>
              <a:t> </a:t>
            </a:r>
            <a:r>
              <a:rPr sz="1200" dirty="0" err="1"/>
              <a:t>лучше</a:t>
            </a:r>
            <a:r>
              <a:rPr sz="1200" dirty="0"/>
              <a:t>: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 smtClean="0"/>
              <a:t>или</a:t>
            </a:r>
            <a:r>
              <a:rPr sz="1200" dirty="0" smtClean="0"/>
              <a:t> </a:t>
            </a:r>
            <a:r>
              <a:rPr sz="1200" dirty="0" err="1"/>
              <a:t>заем</a:t>
            </a:r>
            <a:r>
              <a:rPr sz="1200" dirty="0"/>
              <a:t>? В </a:t>
            </a:r>
            <a:r>
              <a:rPr sz="1200" dirty="0" err="1"/>
              <a:t>первую</a:t>
            </a:r>
            <a:r>
              <a:rPr sz="1200" dirty="0"/>
              <a:t> </a:t>
            </a:r>
            <a:r>
              <a:rPr sz="1200" dirty="0" err="1"/>
              <a:t>очередь</a:t>
            </a:r>
            <a:r>
              <a:rPr sz="1200" dirty="0"/>
              <a:t>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зависит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сумму</a:t>
            </a:r>
            <a:r>
              <a:rPr sz="1200" dirty="0"/>
              <a:t> и </a:t>
            </a:r>
            <a:r>
              <a:rPr sz="1200" dirty="0" err="1"/>
              <a:t>срока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который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хотите</a:t>
            </a:r>
            <a:r>
              <a:rPr sz="1200" dirty="0"/>
              <a:t>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у </a:t>
            </a:r>
            <a:r>
              <a:rPr sz="1200" dirty="0" err="1"/>
              <a:t>финансовой</a:t>
            </a:r>
            <a:r>
              <a:rPr sz="1200" dirty="0"/>
              <a:t> </a:t>
            </a:r>
            <a:r>
              <a:rPr sz="1200" dirty="0" err="1"/>
              <a:t>организации</a:t>
            </a:r>
            <a:r>
              <a:rPr sz="1200" dirty="0" smtClean="0"/>
              <a:t>.</a:t>
            </a:r>
            <a:r>
              <a:rPr lang="ru-RU" sz="1200" dirty="0" smtClean="0"/>
              <a:t> </a:t>
            </a:r>
            <a:r>
              <a:rPr sz="1200" dirty="0" smtClean="0"/>
              <a:t> </a:t>
            </a:r>
            <a:r>
              <a:rPr sz="1200" dirty="0" err="1"/>
              <a:t>Выбор</a:t>
            </a:r>
            <a:r>
              <a:rPr sz="1200" dirty="0"/>
              <a:t> </a:t>
            </a:r>
            <a:r>
              <a:rPr sz="1200" dirty="0" err="1"/>
              <a:t>между</a:t>
            </a:r>
            <a:r>
              <a:rPr sz="1200" dirty="0"/>
              <a:t> </a:t>
            </a:r>
            <a:r>
              <a:rPr sz="1200" dirty="0" err="1"/>
              <a:t>кредитом</a:t>
            </a:r>
            <a:r>
              <a:rPr sz="1200" dirty="0"/>
              <a:t> и </a:t>
            </a:r>
            <a:r>
              <a:rPr sz="1200" dirty="0" err="1"/>
              <a:t>займом</a:t>
            </a:r>
            <a:r>
              <a:rPr sz="1200" dirty="0"/>
              <a:t> –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первый</a:t>
            </a:r>
            <a:r>
              <a:rPr sz="1200" dirty="0"/>
              <a:t> </a:t>
            </a:r>
            <a:r>
              <a:rPr sz="1200" dirty="0" err="1"/>
              <a:t>шаг</a:t>
            </a:r>
            <a:r>
              <a:rPr sz="1200" dirty="0"/>
              <a:t>. </a:t>
            </a:r>
            <a:r>
              <a:rPr sz="1200" dirty="0" err="1"/>
              <a:t>Так</a:t>
            </a:r>
            <a:r>
              <a:rPr sz="1200" dirty="0"/>
              <a:t>, </a:t>
            </a:r>
            <a:r>
              <a:rPr sz="1200" dirty="0" err="1"/>
              <a:t>отдав</a:t>
            </a:r>
            <a:r>
              <a:rPr sz="1200" dirty="0"/>
              <a:t> </a:t>
            </a:r>
            <a:r>
              <a:rPr sz="1200" dirty="0" err="1"/>
              <a:t>предпочтение</a:t>
            </a:r>
            <a:r>
              <a:rPr sz="1200" dirty="0"/>
              <a:t> </a:t>
            </a:r>
            <a:r>
              <a:rPr sz="1200" dirty="0" err="1"/>
              <a:t>кредиту</a:t>
            </a:r>
            <a:r>
              <a:rPr sz="1200" dirty="0"/>
              <a:t>, </a:t>
            </a:r>
            <a:r>
              <a:rPr sz="1200" dirty="0" err="1"/>
              <a:t>необходимо</a:t>
            </a:r>
            <a:r>
              <a:rPr sz="1200" dirty="0"/>
              <a:t> </a:t>
            </a:r>
            <a:r>
              <a:rPr sz="1200" dirty="0" err="1"/>
              <a:t>определить</a:t>
            </a:r>
            <a:r>
              <a:rPr sz="1200" dirty="0"/>
              <a:t>: </a:t>
            </a:r>
            <a:endParaRPr lang="ru-RU" sz="1200" dirty="0" smtClean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 marL="228600" indent="-228600">
              <a:buSzPct val="100000"/>
              <a:buAutoNum type="arabicPeriod"/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Цель</a:t>
            </a:r>
            <a:r>
              <a:rPr sz="1200" dirty="0"/>
              <a:t> </a:t>
            </a:r>
            <a:r>
              <a:rPr sz="1200" dirty="0" err="1"/>
              <a:t>кредитования</a:t>
            </a:r>
            <a:r>
              <a:rPr sz="1200" dirty="0"/>
              <a:t>, </a:t>
            </a:r>
            <a:r>
              <a:rPr sz="1200" dirty="0" err="1"/>
              <a:t>то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то</a:t>
            </a:r>
            <a:r>
              <a:rPr sz="1200" dirty="0"/>
              <a:t>,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хотите</a:t>
            </a:r>
            <a:r>
              <a:rPr sz="1200" dirty="0"/>
              <a:t> </a:t>
            </a:r>
            <a:r>
              <a:rPr sz="1200" dirty="0" err="1"/>
              <a:t>потратить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.</a:t>
            </a:r>
          </a:p>
          <a:p>
            <a:pPr marL="228600" indent="-228600">
              <a:buSzPct val="100000"/>
              <a:buAutoNum type="arabicPeriod"/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Сумму</a:t>
            </a:r>
            <a:r>
              <a:rPr sz="1200" dirty="0"/>
              <a:t> — </a:t>
            </a:r>
            <a:r>
              <a:rPr sz="1200" dirty="0" err="1"/>
              <a:t>сколько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нужно</a:t>
            </a:r>
            <a:r>
              <a:rPr sz="1200" dirty="0"/>
              <a:t> </a:t>
            </a:r>
            <a:r>
              <a:rPr sz="1200" dirty="0" err="1"/>
              <a:t>денег</a:t>
            </a:r>
            <a:r>
              <a:rPr sz="1200" dirty="0"/>
              <a:t>.</a:t>
            </a:r>
          </a:p>
          <a:p>
            <a:pPr marL="228600" indent="-228600">
              <a:buSzPct val="100000"/>
              <a:buAutoNum type="arabicPeriod"/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Размер</a:t>
            </a:r>
            <a:r>
              <a:rPr sz="1200" dirty="0"/>
              <a:t> </a:t>
            </a:r>
            <a:r>
              <a:rPr sz="1200" dirty="0" err="1"/>
              <a:t>платежа</a:t>
            </a:r>
            <a:r>
              <a:rPr sz="1200" dirty="0"/>
              <a:t> — </a:t>
            </a:r>
            <a:r>
              <a:rPr sz="1200" dirty="0" err="1"/>
              <a:t>здесь</a:t>
            </a:r>
            <a:r>
              <a:rPr sz="1200" dirty="0"/>
              <a:t> </a:t>
            </a:r>
            <a:r>
              <a:rPr sz="1200" dirty="0" err="1"/>
              <a:t>надо</a:t>
            </a:r>
            <a:r>
              <a:rPr sz="1200" dirty="0"/>
              <a:t> </a:t>
            </a:r>
            <a:r>
              <a:rPr sz="1200" dirty="0" err="1"/>
              <a:t>оценить</a:t>
            </a:r>
            <a:r>
              <a:rPr sz="1200" dirty="0"/>
              <a:t> </a:t>
            </a:r>
            <a:r>
              <a:rPr sz="1200" dirty="0" err="1"/>
              <a:t>свои</a:t>
            </a:r>
            <a:r>
              <a:rPr sz="1200" dirty="0"/>
              <a:t> </a:t>
            </a:r>
            <a:r>
              <a:rPr sz="1200" dirty="0" err="1"/>
              <a:t>возможность</a:t>
            </a:r>
            <a:r>
              <a:rPr sz="1200" dirty="0"/>
              <a:t>, </a:t>
            </a:r>
            <a:r>
              <a:rPr sz="1200" dirty="0" err="1"/>
              <a:t>проанализировав</a:t>
            </a:r>
            <a:r>
              <a:rPr sz="1200" dirty="0"/>
              <a:t> </a:t>
            </a:r>
            <a:r>
              <a:rPr sz="1200" dirty="0" err="1"/>
              <a:t>доходы</a:t>
            </a:r>
            <a:r>
              <a:rPr sz="1200" dirty="0"/>
              <a:t>, </a:t>
            </a:r>
            <a:r>
              <a:rPr sz="1200" dirty="0" err="1"/>
              <a:t>расходы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и </a:t>
            </a:r>
            <a:r>
              <a:rPr sz="1200" dirty="0" err="1"/>
              <a:t>понять</a:t>
            </a:r>
            <a:r>
              <a:rPr sz="1200" dirty="0"/>
              <a:t>, </a:t>
            </a:r>
            <a:r>
              <a:rPr sz="1200" dirty="0" err="1"/>
              <a:t>какую</a:t>
            </a:r>
            <a:r>
              <a:rPr sz="1200" dirty="0"/>
              <a:t> </a:t>
            </a:r>
            <a:r>
              <a:rPr sz="1200" dirty="0" err="1"/>
              <a:t>сумму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безболезненно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себя</a:t>
            </a:r>
            <a:r>
              <a:rPr sz="1200" dirty="0"/>
              <a:t> </a:t>
            </a:r>
            <a:r>
              <a:rPr sz="1200" dirty="0" err="1"/>
              <a:t>сможете</a:t>
            </a:r>
            <a:r>
              <a:rPr sz="1200" dirty="0"/>
              <a:t> </a:t>
            </a:r>
            <a:r>
              <a:rPr sz="1200" dirty="0" err="1"/>
              <a:t>ежемесячно</a:t>
            </a:r>
            <a:r>
              <a:rPr sz="1200" dirty="0"/>
              <a:t> </a:t>
            </a:r>
            <a:r>
              <a:rPr sz="1200" dirty="0" err="1"/>
              <a:t>отдавать</a:t>
            </a:r>
            <a:r>
              <a:rPr sz="1200" dirty="0"/>
              <a:t> </a:t>
            </a:r>
            <a:r>
              <a:rPr sz="1200" dirty="0" smtClean="0"/>
              <a:t>в </a:t>
            </a:r>
            <a:r>
              <a:rPr sz="1200" dirty="0" err="1"/>
              <a:t>счет</a:t>
            </a:r>
            <a:r>
              <a:rPr sz="1200" dirty="0"/>
              <a:t> </a:t>
            </a:r>
            <a:r>
              <a:rPr lang="ru-RU" sz="1200" dirty="0" smtClean="0"/>
              <a:t>п</a:t>
            </a:r>
            <a:r>
              <a:rPr sz="1200" dirty="0" err="1" smtClean="0"/>
              <a:t>огашения</a:t>
            </a:r>
            <a:r>
              <a:rPr sz="1200" dirty="0" smtClean="0"/>
              <a:t> </a:t>
            </a:r>
            <a:r>
              <a:rPr sz="1200" dirty="0" err="1"/>
              <a:t>кредита</a:t>
            </a:r>
            <a:r>
              <a:rPr sz="1200" dirty="0"/>
              <a:t>.</a:t>
            </a:r>
          </a:p>
          <a:p>
            <a:pPr marL="203200" indent="-203200"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/>
              <a:t>4. </a:t>
            </a:r>
            <a:r>
              <a:rPr sz="1200" dirty="0" err="1"/>
              <a:t>Срок</a:t>
            </a:r>
            <a:r>
              <a:rPr sz="1200" dirty="0"/>
              <a:t> —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долго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будете</a:t>
            </a:r>
            <a:r>
              <a:rPr sz="1200" dirty="0"/>
              <a:t> </a:t>
            </a:r>
            <a:r>
              <a:rPr sz="1200" dirty="0" err="1"/>
              <a:t>выплачивать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.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может</a:t>
            </a:r>
            <a:r>
              <a:rPr sz="1200" dirty="0"/>
              <a:t> </a:t>
            </a:r>
            <a:r>
              <a:rPr sz="1200" dirty="0" err="1"/>
              <a:t>быть</a:t>
            </a:r>
            <a:r>
              <a:rPr sz="1200" dirty="0"/>
              <a:t> </a:t>
            </a:r>
            <a:r>
              <a:rPr sz="1200" dirty="0" err="1"/>
              <a:t>долгосрочным</a:t>
            </a:r>
            <a:r>
              <a:rPr sz="1200" dirty="0"/>
              <a:t>  (</a:t>
            </a:r>
            <a:r>
              <a:rPr sz="1200" dirty="0" err="1"/>
              <a:t>более</a:t>
            </a:r>
            <a:r>
              <a:rPr sz="1200" dirty="0"/>
              <a:t> 5 </a:t>
            </a:r>
            <a:r>
              <a:rPr sz="1200" dirty="0" err="1"/>
              <a:t>лет</a:t>
            </a:r>
            <a:r>
              <a:rPr sz="1200" dirty="0"/>
              <a:t>), </a:t>
            </a:r>
            <a:r>
              <a:rPr sz="1200" dirty="0" err="1"/>
              <a:t>среднесрочным</a:t>
            </a:r>
            <a:r>
              <a:rPr sz="1200" dirty="0"/>
              <a:t> (</a:t>
            </a:r>
            <a:r>
              <a:rPr sz="1200" dirty="0" err="1"/>
              <a:t>от</a:t>
            </a:r>
            <a:r>
              <a:rPr sz="1200" dirty="0"/>
              <a:t> 1 </a:t>
            </a:r>
            <a:r>
              <a:rPr sz="1200" dirty="0" err="1"/>
              <a:t>до</a:t>
            </a:r>
            <a:r>
              <a:rPr sz="1200" dirty="0"/>
              <a:t> 5 </a:t>
            </a:r>
            <a:r>
              <a:rPr sz="1200" dirty="0" err="1"/>
              <a:t>лет</a:t>
            </a:r>
            <a:r>
              <a:rPr sz="1200" dirty="0"/>
              <a:t>), </a:t>
            </a:r>
            <a:r>
              <a:rPr sz="1200" dirty="0" err="1"/>
              <a:t>краткосрочным</a:t>
            </a:r>
            <a:r>
              <a:rPr sz="1200" dirty="0"/>
              <a:t> (</a:t>
            </a:r>
            <a:r>
              <a:rPr sz="1200" dirty="0" err="1"/>
              <a:t>до</a:t>
            </a:r>
            <a:r>
              <a:rPr sz="1200" dirty="0"/>
              <a:t> 1 </a:t>
            </a:r>
            <a:r>
              <a:rPr sz="1200" dirty="0" err="1"/>
              <a:t>года</a:t>
            </a:r>
            <a:r>
              <a:rPr sz="1200" dirty="0"/>
              <a:t>).</a:t>
            </a:r>
          </a:p>
          <a:p>
            <a:pPr marL="228600" indent="-228600"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Какой</a:t>
            </a:r>
            <a:r>
              <a:rPr sz="1200" dirty="0"/>
              <a:t> </a:t>
            </a:r>
            <a:r>
              <a:rPr sz="1200" dirty="0" err="1"/>
              <a:t>бы</a:t>
            </a:r>
            <a:r>
              <a:rPr sz="1200" dirty="0"/>
              <a:t> </a:t>
            </a:r>
            <a:r>
              <a:rPr sz="1200" dirty="0" err="1"/>
              <a:t>ни</a:t>
            </a:r>
            <a:r>
              <a:rPr sz="1200" dirty="0"/>
              <a:t> </a:t>
            </a:r>
            <a:r>
              <a:rPr sz="1200" dirty="0" err="1"/>
              <a:t>была</a:t>
            </a:r>
            <a:r>
              <a:rPr sz="1200" dirty="0"/>
              <a:t> </a:t>
            </a:r>
            <a:r>
              <a:rPr sz="1200" dirty="0" err="1"/>
              <a:t>ситуация</a:t>
            </a:r>
            <a:r>
              <a:rPr sz="1200" dirty="0"/>
              <a:t>, </a:t>
            </a:r>
            <a:r>
              <a:rPr sz="1200" dirty="0" err="1"/>
              <a:t>из-за</a:t>
            </a:r>
            <a:r>
              <a:rPr sz="1200" dirty="0"/>
              <a:t> </a:t>
            </a:r>
            <a:r>
              <a:rPr sz="1200" dirty="0" err="1"/>
              <a:t>которой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решили</a:t>
            </a:r>
            <a:r>
              <a:rPr sz="1200" dirty="0"/>
              <a:t> </a:t>
            </a:r>
            <a:r>
              <a:rPr sz="1200" dirty="0" err="1"/>
              <a:t>воспользоваться</a:t>
            </a:r>
            <a:r>
              <a:rPr sz="1200" dirty="0"/>
              <a:t> </a:t>
            </a:r>
            <a:r>
              <a:rPr sz="1200" dirty="0" err="1"/>
              <a:t>заемными</a:t>
            </a:r>
            <a:r>
              <a:rPr sz="1200" dirty="0"/>
              <a:t> </a:t>
            </a:r>
            <a:r>
              <a:rPr sz="1200" dirty="0" err="1"/>
              <a:t>средствами</a:t>
            </a:r>
            <a:r>
              <a:rPr sz="1200" dirty="0"/>
              <a:t>, </a:t>
            </a:r>
            <a:r>
              <a:rPr sz="1200" dirty="0" err="1"/>
              <a:t>нужно</a:t>
            </a:r>
            <a:r>
              <a:rPr sz="1200" dirty="0"/>
              <a:t> </a:t>
            </a:r>
            <a:r>
              <a:rPr sz="1200" dirty="0" err="1"/>
              <a:t>помнить</a:t>
            </a:r>
            <a:r>
              <a:rPr sz="1200" dirty="0"/>
              <a:t>: </a:t>
            </a:r>
            <a:r>
              <a:rPr sz="1200" b="1" dirty="0" err="1"/>
              <a:t>если</a:t>
            </a:r>
            <a:r>
              <a:rPr sz="1200" b="1" dirty="0"/>
              <a:t> </a:t>
            </a:r>
            <a:r>
              <a:rPr sz="1200" b="1" dirty="0" err="1"/>
              <a:t>вы</a:t>
            </a:r>
            <a:r>
              <a:rPr sz="1200" b="1" dirty="0"/>
              <a:t> </a:t>
            </a:r>
            <a:r>
              <a:rPr sz="1200" b="1" dirty="0" err="1"/>
              <a:t>решили</a:t>
            </a:r>
            <a:r>
              <a:rPr sz="1200" b="1" dirty="0"/>
              <a:t> </a:t>
            </a:r>
            <a:r>
              <a:rPr sz="1200" b="1" dirty="0" err="1"/>
              <a:t>взять</a:t>
            </a:r>
            <a:r>
              <a:rPr sz="1200" b="1" dirty="0"/>
              <a:t> в </a:t>
            </a:r>
            <a:r>
              <a:rPr sz="1200" b="1" dirty="0" err="1"/>
              <a:t>долг</a:t>
            </a:r>
            <a:r>
              <a:rPr sz="1200" b="1" dirty="0"/>
              <a:t>, </a:t>
            </a:r>
            <a:r>
              <a:rPr sz="1200" b="1" dirty="0" err="1"/>
              <a:t>то</a:t>
            </a:r>
            <a:r>
              <a:rPr sz="1200" b="1" dirty="0"/>
              <a:t> </a:t>
            </a:r>
            <a:r>
              <a:rPr sz="1200" b="1" dirty="0" err="1"/>
              <a:t>должны</a:t>
            </a:r>
            <a:r>
              <a:rPr sz="1200" b="1" dirty="0"/>
              <a:t> </a:t>
            </a:r>
            <a:r>
              <a:rPr sz="1200" b="1" dirty="0" err="1"/>
              <a:t>быть</a:t>
            </a:r>
            <a:r>
              <a:rPr sz="1200" b="1" dirty="0"/>
              <a:t> </a:t>
            </a:r>
            <a:r>
              <a:rPr sz="1200" b="1" dirty="0" err="1"/>
              <a:t>уверены</a:t>
            </a:r>
            <a:r>
              <a:rPr sz="1200" b="1" dirty="0"/>
              <a:t> </a:t>
            </a:r>
            <a:r>
              <a:rPr sz="1200" b="1" dirty="0" smtClean="0"/>
              <a:t>в </a:t>
            </a:r>
            <a:r>
              <a:rPr sz="1200" b="1" dirty="0" err="1"/>
              <a:t>том</a:t>
            </a:r>
            <a:r>
              <a:rPr sz="1200" b="1" dirty="0"/>
              <a:t>, </a:t>
            </a:r>
            <a:r>
              <a:rPr sz="1200" b="1" dirty="0" err="1"/>
              <a:t>что</a:t>
            </a:r>
            <a:r>
              <a:rPr sz="1200" b="1" dirty="0"/>
              <a:t> </a:t>
            </a:r>
            <a:r>
              <a:rPr sz="1200" b="1" dirty="0" err="1"/>
              <a:t>сможете</a:t>
            </a:r>
            <a:r>
              <a:rPr sz="1200" b="1" dirty="0"/>
              <a:t> </a:t>
            </a:r>
            <a:r>
              <a:rPr sz="1200" b="1" dirty="0" err="1"/>
              <a:t>его</a:t>
            </a:r>
            <a:r>
              <a:rPr sz="1200" b="1" dirty="0"/>
              <a:t> </a:t>
            </a:r>
            <a:r>
              <a:rPr sz="1200" b="1" dirty="0" err="1"/>
              <a:t>вернуть</a:t>
            </a:r>
            <a:r>
              <a:rPr sz="1200" b="1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B82C029C-135E-C749-BF52-D70E7E26795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2EB8C31A-08E5-E942-B041-B6101211ABFC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670722F-733C-1945-9F3E-283CF5071FE8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30F4CD2C-A5D6-9E42-B5B8-FD3E69E7BF9A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4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5</a:t>
            </a:r>
          </a:p>
        </p:txBody>
      </p:sp>
      <p:sp>
        <p:nvSpPr>
          <p:cNvPr id="37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7" name="Прямоугольник 30"/>
          <p:cNvSpPr txBox="1"/>
          <p:nvPr/>
        </p:nvSpPr>
        <p:spPr>
          <a:xfrm>
            <a:off x="561032" y="1580910"/>
            <a:ext cx="7876531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Определяя</a:t>
            </a:r>
            <a:r>
              <a:rPr sz="1200" dirty="0"/>
              <a:t> </a:t>
            </a:r>
            <a:r>
              <a:rPr sz="1200" dirty="0" err="1"/>
              <a:t>цель</a:t>
            </a:r>
            <a:r>
              <a:rPr sz="1200" dirty="0"/>
              <a:t> </a:t>
            </a:r>
            <a:r>
              <a:rPr sz="1200" dirty="0" err="1"/>
              <a:t>мы</a:t>
            </a:r>
            <a:r>
              <a:rPr sz="1200" dirty="0"/>
              <a:t> </a:t>
            </a:r>
            <a:r>
              <a:rPr sz="1200" dirty="0" err="1"/>
              <a:t>сталкиваемся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первыми</a:t>
            </a:r>
            <a:r>
              <a:rPr sz="1200" dirty="0"/>
              <a:t> </a:t>
            </a:r>
            <a:r>
              <a:rPr sz="1200" dirty="0" err="1"/>
              <a:t>разновидностями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: </a:t>
            </a:r>
            <a:r>
              <a:rPr sz="1200" b="1" dirty="0" err="1"/>
              <a:t>целевым</a:t>
            </a:r>
            <a:r>
              <a:rPr sz="1200" b="1" dirty="0"/>
              <a:t> </a:t>
            </a:r>
            <a:r>
              <a:rPr sz="1200" b="1" dirty="0" err="1"/>
              <a:t>и</a:t>
            </a:r>
            <a:r>
              <a:rPr sz="1200" b="1" dirty="0"/>
              <a:t> </a:t>
            </a:r>
            <a:r>
              <a:rPr sz="1200" b="1" dirty="0" err="1"/>
              <a:t>нецелевым</a:t>
            </a:r>
            <a:r>
              <a:rPr sz="1200" b="1" dirty="0"/>
              <a:t>.</a:t>
            </a:r>
            <a:endParaRPr lang="ru-RU"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того</a:t>
            </a:r>
            <a:r>
              <a:rPr sz="1200" dirty="0"/>
              <a:t>, </a:t>
            </a:r>
            <a:r>
              <a:rPr sz="1200" dirty="0" err="1"/>
              <a:t>раскрываете</a:t>
            </a:r>
            <a:r>
              <a:rPr sz="1200" dirty="0"/>
              <a:t> </a:t>
            </a:r>
            <a:r>
              <a:rPr sz="1200" dirty="0" err="1"/>
              <a:t>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банку</a:t>
            </a:r>
            <a:r>
              <a:rPr sz="1200" dirty="0"/>
              <a:t> </a:t>
            </a:r>
            <a:r>
              <a:rPr sz="1200" dirty="0" err="1"/>
              <a:t>цель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нет</a:t>
            </a:r>
            <a:r>
              <a:rPr sz="1200" dirty="0"/>
              <a:t>, </a:t>
            </a:r>
            <a:r>
              <a:rPr sz="1200" dirty="0" err="1"/>
              <a:t>зависят</a:t>
            </a:r>
            <a:r>
              <a:rPr sz="1200" dirty="0"/>
              <a:t>, </a:t>
            </a:r>
            <a:r>
              <a:rPr sz="1200" dirty="0" err="1"/>
              <a:t>условия</a:t>
            </a:r>
            <a:r>
              <a:rPr sz="1200" dirty="0"/>
              <a:t>, </a:t>
            </a:r>
            <a:r>
              <a:rPr sz="1200" dirty="0" err="1"/>
              <a:t>которые</a:t>
            </a:r>
            <a:r>
              <a:rPr sz="1200" dirty="0"/>
              <a:t> </a:t>
            </a:r>
            <a:r>
              <a:rPr sz="1200" dirty="0" err="1"/>
              <a:t>он</a:t>
            </a:r>
            <a:r>
              <a:rPr sz="1200" dirty="0"/>
              <a:t> </a:t>
            </a:r>
            <a:r>
              <a:rPr sz="1200" dirty="0" err="1"/>
              <a:t>вам</a:t>
            </a:r>
            <a:r>
              <a:rPr sz="1200" dirty="0"/>
              <a:t> </a:t>
            </a:r>
            <a:r>
              <a:rPr sz="1200" dirty="0" err="1"/>
              <a:t>предложит</a:t>
            </a:r>
            <a:r>
              <a:rPr sz="1200" dirty="0"/>
              <a:t>. 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Целевой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b="0" dirty="0" err="1"/>
              <a:t>берут</a:t>
            </a:r>
            <a:r>
              <a:rPr sz="1200" b="0" dirty="0"/>
              <a:t> </a:t>
            </a:r>
            <a:r>
              <a:rPr sz="1200" b="0" dirty="0" err="1"/>
              <a:t>под</a:t>
            </a:r>
            <a:r>
              <a:rPr sz="1200" b="0" dirty="0"/>
              <a:t> </a:t>
            </a:r>
            <a:r>
              <a:rPr sz="1200" b="0" dirty="0" err="1"/>
              <a:t>строго</a:t>
            </a:r>
            <a:r>
              <a:rPr sz="1200" b="0" dirty="0"/>
              <a:t> </a:t>
            </a:r>
            <a:r>
              <a:rPr sz="1200" b="0" dirty="0" err="1"/>
              <a:t>определенные</a:t>
            </a:r>
            <a:r>
              <a:rPr sz="1200" b="0" dirty="0"/>
              <a:t> </a:t>
            </a:r>
            <a:r>
              <a:rPr sz="1200" b="0" dirty="0" err="1"/>
              <a:t>покупки</a:t>
            </a:r>
            <a:r>
              <a:rPr sz="1200" b="0" dirty="0"/>
              <a:t>, </a:t>
            </a:r>
            <a:r>
              <a:rPr sz="1200" b="0" dirty="0" err="1"/>
              <a:t>например</a:t>
            </a:r>
            <a:r>
              <a:rPr sz="1200" b="0" dirty="0"/>
              <a:t>, </a:t>
            </a:r>
            <a:r>
              <a:rPr sz="1200" b="0" dirty="0" err="1"/>
              <a:t>для</a:t>
            </a:r>
            <a:r>
              <a:rPr sz="1200" b="0" dirty="0"/>
              <a:t> </a:t>
            </a:r>
            <a:r>
              <a:rPr sz="1200" b="0" dirty="0" err="1"/>
              <a:t>того</a:t>
            </a:r>
            <a:r>
              <a:rPr sz="1200" b="0" dirty="0"/>
              <a:t> </a:t>
            </a:r>
            <a:r>
              <a:rPr sz="1200" b="0" dirty="0" err="1"/>
              <a:t>чтобы</a:t>
            </a:r>
            <a:r>
              <a:rPr sz="1200" b="0" dirty="0"/>
              <a:t> </a:t>
            </a:r>
            <a:r>
              <a:rPr sz="1200" b="0" dirty="0" err="1"/>
              <a:t>купить</a:t>
            </a:r>
            <a:r>
              <a:rPr sz="1200" b="0" dirty="0"/>
              <a:t> </a:t>
            </a:r>
            <a:r>
              <a:rPr sz="1200" b="0" dirty="0" err="1"/>
              <a:t>землю</a:t>
            </a:r>
            <a:r>
              <a:rPr sz="1200" b="0" dirty="0"/>
              <a:t>,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машину</a:t>
            </a:r>
            <a:r>
              <a:rPr sz="1200" b="0" dirty="0"/>
              <a:t> </a:t>
            </a:r>
            <a:r>
              <a:rPr sz="1200" b="0" dirty="0" err="1"/>
              <a:t>или</a:t>
            </a:r>
            <a:r>
              <a:rPr sz="1200" b="0" dirty="0"/>
              <a:t> </a:t>
            </a:r>
            <a:r>
              <a:rPr sz="1200" b="0" dirty="0" err="1"/>
              <a:t>жилье</a:t>
            </a:r>
            <a:r>
              <a:rPr sz="1200" b="0" dirty="0"/>
              <a:t>.</a:t>
            </a:r>
            <a:endParaRPr lang="ru-RU" sz="1200" b="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b="0" dirty="0"/>
              <a:t>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взяли</a:t>
            </a:r>
            <a:r>
              <a:rPr sz="1200" dirty="0"/>
              <a:t> </a:t>
            </a:r>
            <a:r>
              <a:rPr sz="1200" dirty="0" err="1"/>
              <a:t>такой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банк</a:t>
            </a:r>
            <a:r>
              <a:rPr sz="1200" dirty="0"/>
              <a:t> </a:t>
            </a:r>
            <a:r>
              <a:rPr sz="1200" dirty="0" err="1"/>
              <a:t>потребует</a:t>
            </a:r>
            <a:r>
              <a:rPr sz="1200" dirty="0"/>
              <a:t> </a:t>
            </a:r>
            <a:r>
              <a:rPr sz="1200" dirty="0" err="1"/>
              <a:t>от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отчета</a:t>
            </a:r>
            <a:r>
              <a:rPr sz="1200" dirty="0"/>
              <a:t>, </a:t>
            </a: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скорее</a:t>
            </a:r>
            <a:r>
              <a:rPr sz="1200" dirty="0"/>
              <a:t> </a:t>
            </a:r>
            <a:r>
              <a:rPr sz="1200" dirty="0" err="1"/>
              <a:t>всего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залога</a:t>
            </a:r>
            <a:r>
              <a:rPr sz="1200" dirty="0"/>
              <a:t> </a:t>
            </a:r>
            <a:r>
              <a:rPr sz="1200" dirty="0" err="1"/>
              <a:t>приобретаемого</a:t>
            </a:r>
            <a:r>
              <a:rPr sz="1200" dirty="0"/>
              <a:t> </a:t>
            </a:r>
            <a:r>
              <a:rPr sz="1200" dirty="0" err="1"/>
              <a:t>имущества</a:t>
            </a:r>
            <a:r>
              <a:rPr sz="1200" dirty="0"/>
              <a:t>, </a:t>
            </a:r>
            <a:r>
              <a:rPr sz="1200" dirty="0" err="1"/>
              <a:t>оформление</a:t>
            </a:r>
            <a:r>
              <a:rPr sz="1200" dirty="0"/>
              <a:t> </a:t>
            </a:r>
            <a:r>
              <a:rPr sz="1200" dirty="0" err="1"/>
              <a:t>страхового</a:t>
            </a:r>
            <a:r>
              <a:rPr sz="1200" dirty="0"/>
              <a:t> </a:t>
            </a:r>
            <a:r>
              <a:rPr sz="1200" dirty="0" err="1"/>
              <a:t>полиса</a:t>
            </a:r>
            <a:r>
              <a:rPr sz="1200" dirty="0"/>
              <a:t>, </a:t>
            </a:r>
            <a:r>
              <a:rPr sz="1200" dirty="0" err="1"/>
              <a:t>ну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документов</a:t>
            </a:r>
            <a:r>
              <a:rPr sz="1200" dirty="0"/>
              <a:t> </a:t>
            </a:r>
            <a:r>
              <a:rPr sz="1200" dirty="0" err="1"/>
              <a:t>потребует</a:t>
            </a:r>
            <a:r>
              <a:rPr sz="1200" dirty="0"/>
              <a:t> </a:t>
            </a:r>
            <a:r>
              <a:rPr sz="1200" dirty="0" err="1"/>
              <a:t>больше</a:t>
            </a:r>
            <a:r>
              <a:rPr sz="1200" dirty="0"/>
              <a:t>, </a:t>
            </a: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при</a:t>
            </a:r>
            <a:r>
              <a:rPr sz="1200" dirty="0"/>
              <a:t> </a:t>
            </a:r>
            <a:r>
              <a:rPr sz="1200" dirty="0" err="1"/>
              <a:t>оформлении</a:t>
            </a:r>
            <a:r>
              <a:rPr sz="1200" dirty="0"/>
              <a:t> </a:t>
            </a:r>
            <a:r>
              <a:rPr sz="1200" dirty="0" err="1"/>
              <a:t>нецелевого</a:t>
            </a:r>
            <a:r>
              <a:rPr sz="1200" dirty="0"/>
              <a:t> </a:t>
            </a:r>
            <a:r>
              <a:rPr sz="1200" dirty="0" err="1"/>
              <a:t>кредита</a:t>
            </a:r>
            <a:r>
              <a:rPr sz="1200" dirty="0"/>
              <a:t>. </a:t>
            </a:r>
            <a:r>
              <a:rPr sz="1200" dirty="0" err="1"/>
              <a:t>Оформляя</a:t>
            </a:r>
            <a:r>
              <a:rPr sz="1200" dirty="0"/>
              <a:t> </a:t>
            </a:r>
            <a:r>
              <a:rPr sz="1200" dirty="0" err="1"/>
              <a:t>целевой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обязуетесь</a:t>
            </a:r>
            <a:r>
              <a:rPr sz="1200" dirty="0"/>
              <a:t> </a:t>
            </a:r>
            <a:r>
              <a:rPr sz="1200" dirty="0" err="1"/>
              <a:t>использовать</a:t>
            </a:r>
            <a:r>
              <a:rPr sz="1200" dirty="0"/>
              <a:t> </a:t>
            </a:r>
            <a:r>
              <a:rPr sz="1200" dirty="0" err="1"/>
              <a:t>его</a:t>
            </a:r>
            <a:r>
              <a:rPr sz="1200" dirty="0"/>
              <a:t> </a:t>
            </a:r>
            <a:r>
              <a:rPr sz="1200" dirty="0" err="1"/>
              <a:t>средства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тот</a:t>
            </a:r>
            <a:r>
              <a:rPr sz="1200" dirty="0"/>
              <a:t> </a:t>
            </a:r>
            <a:r>
              <a:rPr sz="1200" dirty="0" err="1"/>
              <a:t>предмет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прописан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договоре</a:t>
            </a:r>
            <a:r>
              <a:rPr sz="1200" dirty="0"/>
              <a:t>, </a:t>
            </a:r>
            <a:r>
              <a:rPr sz="1200" dirty="0" err="1"/>
              <a:t>то</a:t>
            </a:r>
            <a:r>
              <a:rPr sz="1200" dirty="0"/>
              <a:t> </a:t>
            </a:r>
            <a:r>
              <a:rPr sz="1200" dirty="0" err="1"/>
              <a:t>есть</a:t>
            </a:r>
            <a:r>
              <a:rPr sz="1200" dirty="0"/>
              <a:t> </a:t>
            </a:r>
            <a:r>
              <a:rPr sz="1200" dirty="0" err="1"/>
              <a:t>нельзя</a:t>
            </a:r>
            <a:r>
              <a:rPr sz="1200" dirty="0"/>
              <a:t> </a:t>
            </a:r>
            <a:r>
              <a:rPr sz="1200" dirty="0" err="1"/>
              <a:t>взять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покупку</a:t>
            </a:r>
            <a:r>
              <a:rPr sz="1200" dirty="0"/>
              <a:t> </a:t>
            </a:r>
            <a:r>
              <a:rPr sz="1200" dirty="0" err="1"/>
              <a:t>машины</a:t>
            </a:r>
            <a:r>
              <a:rPr sz="1200" dirty="0"/>
              <a:t> – </a:t>
            </a:r>
            <a:r>
              <a:rPr sz="1200" dirty="0" err="1"/>
              <a:t>автокредит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квартиры</a:t>
            </a:r>
            <a:r>
              <a:rPr sz="1200" dirty="0"/>
              <a:t> – </a:t>
            </a:r>
            <a:r>
              <a:rPr sz="1200" dirty="0" err="1"/>
              <a:t>ипотечный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–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потратить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путешествие</a:t>
            </a:r>
            <a:r>
              <a:rPr sz="1200" dirty="0"/>
              <a:t> – </a:t>
            </a:r>
            <a:r>
              <a:rPr sz="1200" dirty="0" err="1"/>
              <a:t>это</a:t>
            </a:r>
            <a:r>
              <a:rPr sz="1200" dirty="0"/>
              <a:t> </a:t>
            </a:r>
            <a:r>
              <a:rPr sz="1200" dirty="0" err="1"/>
              <a:t>будет</a:t>
            </a:r>
            <a:r>
              <a:rPr sz="1200" dirty="0"/>
              <a:t> </a:t>
            </a:r>
            <a:r>
              <a:rPr sz="1200" dirty="0" err="1"/>
              <a:t>считаться</a:t>
            </a:r>
            <a:r>
              <a:rPr sz="1200" dirty="0"/>
              <a:t>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нарушением</a:t>
            </a:r>
            <a:r>
              <a:rPr sz="1200" dirty="0"/>
              <a:t> </a:t>
            </a:r>
            <a:r>
              <a:rPr sz="1200" dirty="0" err="1"/>
              <a:t>кредитного</a:t>
            </a:r>
            <a:r>
              <a:rPr sz="1200" dirty="0"/>
              <a:t> </a:t>
            </a:r>
            <a:r>
              <a:rPr sz="1200" dirty="0" err="1"/>
              <a:t>договора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повлечет</a:t>
            </a:r>
            <a:r>
              <a:rPr sz="1200" dirty="0"/>
              <a:t> 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собой</a:t>
            </a:r>
            <a:r>
              <a:rPr sz="1200" dirty="0"/>
              <a:t> </a:t>
            </a:r>
            <a:r>
              <a:rPr sz="1200" dirty="0" err="1"/>
              <a:t>определенные</a:t>
            </a:r>
            <a:r>
              <a:rPr sz="1200" dirty="0"/>
              <a:t> </a:t>
            </a:r>
            <a:r>
              <a:rPr sz="1200" dirty="0" err="1"/>
              <a:t>негативные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заемщика</a:t>
            </a:r>
            <a:r>
              <a:rPr sz="1200" dirty="0"/>
              <a:t> </a:t>
            </a:r>
            <a:r>
              <a:rPr sz="1200" dirty="0" err="1"/>
              <a:t>последствия</a:t>
            </a:r>
            <a:r>
              <a:rPr sz="1200" dirty="0"/>
              <a:t>. </a:t>
            </a:r>
            <a:br>
              <a:rPr sz="1200" dirty="0"/>
            </a:br>
            <a:endParaRPr sz="12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222A027-F199-2447-8B3B-A56A8372D1F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1AD0FC12-3E38-7C4A-96C0-C1CBA847619B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0A4DE24A-CDD5-3140-A4EA-07207D61DA4C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A80D2E9F-7886-6040-9C0B-42F0C5C9459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5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8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5</a:t>
            </a:r>
          </a:p>
        </p:txBody>
      </p:sp>
      <p:sp>
        <p:nvSpPr>
          <p:cNvPr id="38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2" name="Прямоугольник 30"/>
          <p:cNvSpPr txBox="1"/>
          <p:nvPr/>
        </p:nvSpPr>
        <p:spPr>
          <a:xfrm>
            <a:off x="561032" y="1580910"/>
            <a:ext cx="7876531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Нецелевой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предоставляется</a:t>
            </a:r>
            <a:r>
              <a:rPr sz="1200" b="0" dirty="0"/>
              <a:t> </a:t>
            </a:r>
            <a:r>
              <a:rPr sz="1200" b="0" dirty="0" err="1"/>
              <a:t>банком</a:t>
            </a:r>
            <a:r>
              <a:rPr sz="1200" b="0" dirty="0"/>
              <a:t> </a:t>
            </a:r>
            <a:r>
              <a:rPr sz="1200" b="0" dirty="0" err="1"/>
              <a:t>на</a:t>
            </a:r>
            <a:r>
              <a:rPr sz="1200" b="0" dirty="0"/>
              <a:t> </a:t>
            </a:r>
            <a:r>
              <a:rPr sz="1200" b="0" dirty="0" err="1"/>
              <a:t>любые</a:t>
            </a:r>
            <a:r>
              <a:rPr sz="1200" b="0" dirty="0"/>
              <a:t> </a:t>
            </a:r>
            <a:r>
              <a:rPr sz="1200" b="0" dirty="0" err="1"/>
              <a:t>цели</a:t>
            </a:r>
            <a:r>
              <a:rPr sz="1200" b="0" dirty="0"/>
              <a:t> </a:t>
            </a:r>
            <a:r>
              <a:rPr sz="1200" b="0" dirty="0" err="1"/>
              <a:t>и</a:t>
            </a:r>
            <a:r>
              <a:rPr sz="1200" b="0" dirty="0"/>
              <a:t> </a:t>
            </a:r>
            <a:r>
              <a:rPr sz="1200" b="0" dirty="0" err="1"/>
              <a:t>не</a:t>
            </a:r>
            <a:r>
              <a:rPr sz="1200" b="0" dirty="0"/>
              <a:t> </a:t>
            </a:r>
            <a:r>
              <a:rPr sz="1200" b="0" dirty="0" err="1"/>
              <a:t>требует</a:t>
            </a:r>
            <a:r>
              <a:rPr sz="1200" b="0" dirty="0"/>
              <a:t> </a:t>
            </a:r>
            <a:r>
              <a:rPr sz="1200" b="0" dirty="0" err="1"/>
              <a:t>отчета</a:t>
            </a:r>
            <a:r>
              <a:rPr sz="1200" b="0" dirty="0"/>
              <a:t>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о</a:t>
            </a:r>
            <a:r>
              <a:rPr sz="1200" b="0" dirty="0"/>
              <a:t> </a:t>
            </a:r>
            <a:r>
              <a:rPr sz="1200" b="0" dirty="0" err="1"/>
              <a:t>потраченных</a:t>
            </a:r>
            <a:r>
              <a:rPr sz="1200" b="0" dirty="0"/>
              <a:t> </a:t>
            </a:r>
            <a:r>
              <a:rPr sz="1200" b="0" dirty="0" err="1"/>
              <a:t>средствах</a:t>
            </a:r>
            <a:r>
              <a:rPr sz="1200" b="0" dirty="0"/>
              <a:t>. </a:t>
            </a:r>
            <a:r>
              <a:rPr sz="1200" b="0" dirty="0" err="1"/>
              <a:t>Но</a:t>
            </a:r>
            <a:r>
              <a:rPr sz="1200" b="0" dirty="0"/>
              <a:t> </a:t>
            </a:r>
            <a:r>
              <a:rPr sz="1200" b="0" dirty="0" err="1"/>
              <a:t>и</a:t>
            </a:r>
            <a:r>
              <a:rPr sz="1200" b="0" dirty="0"/>
              <a:t> </a:t>
            </a:r>
            <a:r>
              <a:rPr sz="1200" b="0" dirty="0" err="1"/>
              <a:t>процентная</a:t>
            </a:r>
            <a:r>
              <a:rPr sz="1200" b="0" dirty="0"/>
              <a:t> </a:t>
            </a:r>
            <a:r>
              <a:rPr sz="1200" b="0" dirty="0" err="1"/>
              <a:t>ставка</a:t>
            </a:r>
            <a:r>
              <a:rPr sz="1200" b="0" dirty="0"/>
              <a:t> </a:t>
            </a:r>
            <a:r>
              <a:rPr sz="1200" b="0" dirty="0" err="1"/>
              <a:t>по</a:t>
            </a:r>
            <a:r>
              <a:rPr sz="1200" b="0" dirty="0"/>
              <a:t> </a:t>
            </a:r>
            <a:r>
              <a:rPr sz="1200" b="0" dirty="0" err="1"/>
              <a:t>такому</a:t>
            </a:r>
            <a:r>
              <a:rPr sz="1200" b="0" dirty="0"/>
              <a:t> </a:t>
            </a:r>
            <a:r>
              <a:rPr sz="1200" b="0" dirty="0" err="1"/>
              <a:t>кредиту</a:t>
            </a:r>
            <a:r>
              <a:rPr sz="1200" b="0" dirty="0"/>
              <a:t>, </a:t>
            </a:r>
            <a:r>
              <a:rPr sz="1200" b="0" dirty="0" err="1"/>
              <a:t>скорее</a:t>
            </a:r>
            <a:r>
              <a:rPr sz="1200" b="0" dirty="0"/>
              <a:t> </a:t>
            </a:r>
            <a:r>
              <a:rPr sz="1200" b="0" dirty="0" err="1"/>
              <a:t>всего</a:t>
            </a:r>
            <a:r>
              <a:rPr sz="1200" b="0" dirty="0"/>
              <a:t>,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будет</a:t>
            </a:r>
            <a:r>
              <a:rPr sz="1200" b="0" dirty="0"/>
              <a:t> </a:t>
            </a:r>
            <a:r>
              <a:rPr sz="1200" b="0" dirty="0" err="1"/>
              <a:t>выше</a:t>
            </a:r>
            <a:r>
              <a:rPr sz="1200" b="0" dirty="0"/>
              <a:t>, </a:t>
            </a:r>
            <a:r>
              <a:rPr sz="1200" b="0" dirty="0" err="1"/>
              <a:t>чем</a:t>
            </a:r>
            <a:r>
              <a:rPr sz="1200" b="0" dirty="0"/>
              <a:t> </a:t>
            </a:r>
            <a:r>
              <a:rPr sz="1200" b="0" dirty="0" err="1"/>
              <a:t>у</a:t>
            </a:r>
            <a:r>
              <a:rPr sz="1200" b="0" dirty="0"/>
              <a:t> </a:t>
            </a:r>
            <a:r>
              <a:rPr sz="1200" b="0" dirty="0" err="1"/>
              <a:t>целевого</a:t>
            </a:r>
            <a:r>
              <a:rPr sz="1200" b="0" dirty="0"/>
              <a:t>.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b="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запланированных</a:t>
            </a:r>
            <a:r>
              <a:rPr sz="1200" dirty="0"/>
              <a:t> </a:t>
            </a:r>
            <a:r>
              <a:rPr sz="1200" dirty="0" err="1"/>
              <a:t>крупных</a:t>
            </a:r>
            <a:r>
              <a:rPr sz="1200" dirty="0"/>
              <a:t> </a:t>
            </a:r>
            <a:r>
              <a:rPr sz="1200" dirty="0" err="1"/>
              <a:t>трат</a:t>
            </a:r>
            <a:r>
              <a:rPr sz="1200" dirty="0"/>
              <a:t>, </a:t>
            </a:r>
            <a:r>
              <a:rPr sz="1200" dirty="0" err="1"/>
              <a:t>таких</a:t>
            </a:r>
            <a:r>
              <a:rPr sz="1200" dirty="0"/>
              <a:t>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лечение</a:t>
            </a:r>
            <a:r>
              <a:rPr sz="1200" dirty="0"/>
              <a:t>, </a:t>
            </a:r>
            <a:r>
              <a:rPr sz="1200" dirty="0" err="1"/>
              <a:t>ремонт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свадебное</a:t>
            </a:r>
            <a:r>
              <a:rPr sz="1200" dirty="0"/>
              <a:t> </a:t>
            </a:r>
            <a:r>
              <a:rPr sz="1200" dirty="0" err="1"/>
              <a:t>путешествие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вашей</a:t>
            </a:r>
            <a:r>
              <a:rPr sz="1200" dirty="0"/>
              <a:t> </a:t>
            </a:r>
            <a:r>
              <a:rPr sz="1200" dirty="0" err="1"/>
              <a:t>мечты</a:t>
            </a:r>
            <a:r>
              <a:rPr sz="1200" dirty="0"/>
              <a:t>, </a:t>
            </a:r>
            <a:r>
              <a:rPr sz="1200" dirty="0" err="1"/>
              <a:t>подойдет</a:t>
            </a:r>
            <a:r>
              <a:rPr sz="1200" dirty="0"/>
              <a:t> </a:t>
            </a:r>
            <a:r>
              <a:rPr sz="1200" dirty="0" err="1"/>
              <a:t>потребительский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, </a:t>
            </a:r>
            <a:r>
              <a:rPr sz="1200" dirty="0" err="1"/>
              <a:t>который</a:t>
            </a:r>
            <a:r>
              <a:rPr sz="1200" dirty="0"/>
              <a:t> </a:t>
            </a:r>
            <a:r>
              <a:rPr sz="1200" dirty="0" err="1"/>
              <a:t>обычно</a:t>
            </a:r>
            <a:r>
              <a:rPr sz="1200" dirty="0"/>
              <a:t> </a:t>
            </a:r>
            <a:r>
              <a:rPr sz="1200" dirty="0" err="1"/>
              <a:t>оформляют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средний</a:t>
            </a:r>
            <a:r>
              <a:rPr sz="1200" dirty="0"/>
              <a:t> </a:t>
            </a:r>
            <a:r>
              <a:rPr sz="1200" dirty="0" err="1"/>
              <a:t>срок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небольших</a:t>
            </a:r>
            <a:r>
              <a:rPr sz="1200" dirty="0"/>
              <a:t> </a:t>
            </a:r>
            <a:r>
              <a:rPr sz="1200" dirty="0" err="1"/>
              <a:t>трат</a:t>
            </a:r>
            <a:r>
              <a:rPr sz="1200" dirty="0"/>
              <a:t> </a:t>
            </a:r>
            <a:r>
              <a:rPr sz="1200" dirty="0" err="1"/>
              <a:t>подойдет</a:t>
            </a:r>
            <a:r>
              <a:rPr sz="1200" dirty="0"/>
              <a:t> </a:t>
            </a:r>
            <a:r>
              <a:rPr sz="1200" dirty="0" err="1"/>
              <a:t>кредитная</a:t>
            </a:r>
            <a:r>
              <a:rPr sz="1200" dirty="0"/>
              <a:t> </a:t>
            </a:r>
            <a:r>
              <a:rPr sz="1200" dirty="0" err="1"/>
              <a:t>карта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, </a:t>
            </a:r>
            <a:r>
              <a:rPr sz="1200" dirty="0" err="1"/>
              <a:t>конечно</a:t>
            </a:r>
            <a:r>
              <a:rPr sz="1200" dirty="0"/>
              <a:t>, </a:t>
            </a:r>
            <a:r>
              <a:rPr sz="1200" dirty="0" err="1"/>
              <a:t>оформить</a:t>
            </a:r>
            <a:r>
              <a:rPr sz="1200" dirty="0"/>
              <a:t> </a:t>
            </a:r>
            <a:r>
              <a:rPr sz="1200" dirty="0" err="1"/>
              <a:t>ее</a:t>
            </a:r>
            <a:r>
              <a:rPr sz="1200" dirty="0"/>
              <a:t> </a:t>
            </a:r>
            <a:r>
              <a:rPr sz="1200" dirty="0" err="1"/>
              <a:t>заранее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микрозаем</a:t>
            </a:r>
            <a:r>
              <a:rPr sz="1200" dirty="0"/>
              <a:t>, </a:t>
            </a: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вас</a:t>
            </a:r>
            <a:r>
              <a:rPr sz="1200" dirty="0"/>
              <a:t> </a:t>
            </a:r>
            <a:r>
              <a:rPr sz="1200" dirty="0" err="1"/>
              <a:t>острый</a:t>
            </a:r>
            <a:r>
              <a:rPr sz="1200" dirty="0"/>
              <a:t> </a:t>
            </a:r>
            <a:r>
              <a:rPr sz="1200" dirty="0" err="1"/>
              <a:t>дефицит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только</a:t>
            </a:r>
            <a:r>
              <a:rPr sz="1200" dirty="0"/>
              <a:t> </a:t>
            </a:r>
            <a:r>
              <a:rPr sz="1200" dirty="0" err="1"/>
              <a:t>денег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времени</a:t>
            </a:r>
            <a:r>
              <a:rPr sz="1200" dirty="0"/>
              <a:t>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Также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стоит</a:t>
            </a:r>
            <a:r>
              <a:rPr sz="1200" dirty="0"/>
              <a:t> </a:t>
            </a:r>
            <a:r>
              <a:rPr sz="1200" dirty="0" err="1"/>
              <a:t>забывать</a:t>
            </a:r>
            <a:r>
              <a:rPr sz="1200" dirty="0"/>
              <a:t> </a:t>
            </a:r>
            <a:r>
              <a:rPr sz="1200" dirty="0" err="1"/>
              <a:t>про</a:t>
            </a:r>
            <a:r>
              <a:rPr sz="1200" dirty="0"/>
              <a:t> </a:t>
            </a:r>
            <a:r>
              <a:rPr sz="1200" dirty="0" err="1"/>
              <a:t>экспресс-кредиты</a:t>
            </a:r>
            <a:r>
              <a:rPr sz="1200" dirty="0"/>
              <a:t>, </a:t>
            </a:r>
            <a:r>
              <a:rPr sz="1200" dirty="0" err="1"/>
              <a:t>которые</a:t>
            </a:r>
            <a:r>
              <a:rPr sz="1200" dirty="0"/>
              <a:t> </a:t>
            </a:r>
            <a:r>
              <a:rPr sz="1200" dirty="0" err="1"/>
              <a:t>часто</a:t>
            </a:r>
            <a:r>
              <a:rPr sz="1200" dirty="0"/>
              <a:t> </a:t>
            </a:r>
            <a:r>
              <a:rPr sz="1200" dirty="0" err="1"/>
              <a:t>предлагают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конкретную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покупку</a:t>
            </a:r>
            <a:r>
              <a:rPr sz="1200" dirty="0"/>
              <a:t> </a:t>
            </a:r>
            <a:r>
              <a:rPr sz="1200" dirty="0" err="1"/>
              <a:t>непосредственно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магазине</a:t>
            </a:r>
            <a:r>
              <a:rPr sz="1200" dirty="0"/>
              <a:t> – 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dirty="0" err="1"/>
              <a:t>стиральную</a:t>
            </a:r>
            <a:r>
              <a:rPr sz="1200" dirty="0"/>
              <a:t> </a:t>
            </a:r>
            <a:r>
              <a:rPr sz="1200" dirty="0" err="1"/>
              <a:t>машину</a:t>
            </a:r>
            <a:r>
              <a:rPr sz="1200" dirty="0"/>
              <a:t> </a:t>
            </a:r>
            <a:r>
              <a:rPr sz="1200" dirty="0" err="1"/>
              <a:t>в</a:t>
            </a:r>
            <a:r>
              <a:rPr sz="1200" dirty="0"/>
              <a:t> </a:t>
            </a:r>
            <a:r>
              <a:rPr sz="1200" dirty="0" err="1"/>
              <a:t>салоне</a:t>
            </a:r>
            <a:r>
              <a:rPr sz="1200" dirty="0"/>
              <a:t> </a:t>
            </a:r>
            <a:r>
              <a:rPr sz="1200" dirty="0" err="1"/>
              <a:t>бытовой</a:t>
            </a:r>
            <a:r>
              <a:rPr sz="1200" dirty="0"/>
              <a:t> </a:t>
            </a:r>
            <a:r>
              <a:rPr sz="1200" dirty="0" err="1"/>
              <a:t>техники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Такие</a:t>
            </a:r>
            <a:r>
              <a:rPr sz="1200" dirty="0"/>
              <a:t> </a:t>
            </a:r>
            <a:r>
              <a:rPr sz="1200" dirty="0" err="1"/>
              <a:t>кредиты</a:t>
            </a:r>
            <a:r>
              <a:rPr sz="1200" dirty="0"/>
              <a:t> </a:t>
            </a:r>
            <a:r>
              <a:rPr sz="1200" dirty="0" err="1"/>
              <a:t>имеют</a:t>
            </a:r>
            <a:r>
              <a:rPr sz="1200" dirty="0"/>
              <a:t> </a:t>
            </a:r>
            <a:r>
              <a:rPr sz="1200" dirty="0" err="1"/>
              <a:t>свои</a:t>
            </a:r>
            <a:r>
              <a:rPr sz="1200" dirty="0"/>
              <a:t> </a:t>
            </a:r>
            <a:r>
              <a:rPr sz="1200" dirty="0" err="1"/>
              <a:t>преимущества</a:t>
            </a:r>
            <a:r>
              <a:rPr sz="1200" dirty="0"/>
              <a:t>: </a:t>
            </a:r>
            <a:r>
              <a:rPr sz="1200" dirty="0" err="1"/>
              <a:t>они</a:t>
            </a:r>
            <a:r>
              <a:rPr sz="1200" dirty="0"/>
              <a:t> </a:t>
            </a:r>
            <a:r>
              <a:rPr sz="1200" dirty="0" err="1"/>
              <a:t>оформляются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месте</a:t>
            </a:r>
            <a:r>
              <a:rPr sz="1200" dirty="0"/>
              <a:t>, </a:t>
            </a:r>
            <a:r>
              <a:rPr sz="1200" dirty="0" err="1"/>
              <a:t>очень</a:t>
            </a:r>
            <a:r>
              <a:rPr sz="1200" dirty="0"/>
              <a:t> </a:t>
            </a:r>
            <a:r>
              <a:rPr sz="1200" dirty="0" err="1"/>
              <a:t>быстро</a:t>
            </a:r>
            <a:r>
              <a:rPr sz="1200" dirty="0"/>
              <a:t>,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минимумом</a:t>
            </a:r>
            <a:r>
              <a:rPr sz="1200" dirty="0"/>
              <a:t> </a:t>
            </a:r>
            <a:r>
              <a:rPr sz="1200" dirty="0" err="1"/>
              <a:t>документов</a:t>
            </a:r>
            <a:r>
              <a:rPr sz="1200" dirty="0"/>
              <a:t>,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проценты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ним</a:t>
            </a:r>
            <a:r>
              <a:rPr sz="1200" dirty="0"/>
              <a:t> </a:t>
            </a:r>
            <a:r>
              <a:rPr sz="1200" dirty="0" err="1"/>
              <a:t>выше</a:t>
            </a:r>
            <a:r>
              <a:rPr sz="1200" dirty="0"/>
              <a:t>, </a:t>
            </a: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обычному</a:t>
            </a:r>
            <a:r>
              <a:rPr sz="1200" dirty="0"/>
              <a:t> </a:t>
            </a:r>
            <a:r>
              <a:rPr sz="1200" dirty="0" err="1"/>
              <a:t>потребительскому</a:t>
            </a:r>
            <a:r>
              <a:rPr sz="1200" dirty="0"/>
              <a:t> </a:t>
            </a:r>
            <a:r>
              <a:rPr sz="1200" dirty="0" err="1"/>
              <a:t>кредиту</a:t>
            </a:r>
            <a:r>
              <a:rPr sz="1200" dirty="0"/>
              <a:t>.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 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F4C008BA-EFCA-8B43-A455-23E3C76F02B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FB372117-E176-ED4A-9997-1C64F166455C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9092AF70-618E-5E4A-AE0A-84BA4612AFE3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0A86A19B-E314-B94F-B309-CFF1D18EEB33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6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8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6</a:t>
            </a:r>
          </a:p>
        </p:txBody>
      </p:sp>
      <p:sp>
        <p:nvSpPr>
          <p:cNvPr id="38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7" name="Прямоугольник 30"/>
          <p:cNvSpPr txBox="1"/>
          <p:nvPr/>
        </p:nvSpPr>
        <p:spPr>
          <a:xfrm>
            <a:off x="611188" y="1949210"/>
            <a:ext cx="7306371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Вторая</a:t>
            </a:r>
            <a:r>
              <a:rPr sz="1200" dirty="0"/>
              <a:t> </a:t>
            </a:r>
            <a:r>
              <a:rPr sz="1200" dirty="0" err="1"/>
              <a:t>разновидность</a:t>
            </a:r>
            <a:r>
              <a:rPr sz="1200" dirty="0"/>
              <a:t> </a:t>
            </a:r>
            <a:r>
              <a:rPr sz="1200" dirty="0" err="1"/>
              <a:t>кредитов</a:t>
            </a:r>
            <a:r>
              <a:rPr sz="1200" dirty="0"/>
              <a:t>, </a:t>
            </a:r>
            <a:r>
              <a:rPr sz="1200" dirty="0" err="1"/>
              <a:t>которую</a:t>
            </a:r>
            <a:r>
              <a:rPr sz="1200" dirty="0"/>
              <a:t> </a:t>
            </a:r>
            <a:r>
              <a:rPr sz="1200" dirty="0" err="1"/>
              <a:t>мы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вами</a:t>
            </a:r>
            <a:r>
              <a:rPr sz="1200" dirty="0"/>
              <a:t> </a:t>
            </a:r>
            <a:r>
              <a:rPr sz="1200" dirty="0" err="1"/>
              <a:t>рассмотрим</a:t>
            </a:r>
            <a:r>
              <a:rPr sz="1200" b="1" dirty="0"/>
              <a:t>: </a:t>
            </a:r>
            <a:r>
              <a:rPr lang="ru-RU" sz="1200" b="1" dirty="0"/>
              <a:t/>
            </a:r>
            <a:br>
              <a:rPr lang="ru-RU" sz="1200" b="1" dirty="0"/>
            </a:br>
            <a:r>
              <a:rPr sz="1200" b="1" dirty="0" err="1"/>
              <a:t>обеспеченные</a:t>
            </a:r>
            <a:r>
              <a:rPr sz="1200" b="1" dirty="0"/>
              <a:t> </a:t>
            </a:r>
            <a:r>
              <a:rPr sz="1200" b="1" dirty="0" err="1"/>
              <a:t>и</a:t>
            </a:r>
            <a:r>
              <a:rPr sz="1200" b="1" dirty="0"/>
              <a:t> </a:t>
            </a:r>
            <a:r>
              <a:rPr sz="1200" b="1" dirty="0" err="1"/>
              <a:t>необеспеченные</a:t>
            </a:r>
            <a:r>
              <a:rPr sz="1200" b="1" dirty="0"/>
              <a:t>.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sz="1200" b="1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Чем</a:t>
            </a:r>
            <a:r>
              <a:rPr sz="1200" dirty="0"/>
              <a:t> </a:t>
            </a:r>
            <a:r>
              <a:rPr sz="1200" dirty="0" err="1"/>
              <a:t>больше</a:t>
            </a:r>
            <a:r>
              <a:rPr sz="1200" dirty="0"/>
              <a:t> </a:t>
            </a:r>
            <a:r>
              <a:rPr sz="1200" dirty="0" err="1"/>
              <a:t>у</a:t>
            </a:r>
            <a:r>
              <a:rPr sz="1200" dirty="0"/>
              <a:t> </a:t>
            </a:r>
            <a:r>
              <a:rPr sz="1200" dirty="0" err="1"/>
              <a:t>кредитора</a:t>
            </a:r>
            <a:r>
              <a:rPr sz="1200" dirty="0"/>
              <a:t> </a:t>
            </a:r>
            <a:r>
              <a:rPr sz="1200" dirty="0" err="1"/>
              <a:t>подтверждений</a:t>
            </a:r>
            <a:r>
              <a:rPr sz="1200" dirty="0"/>
              <a:t> </a:t>
            </a:r>
            <a:r>
              <a:rPr sz="1200" dirty="0" err="1"/>
              <a:t>надежности</a:t>
            </a:r>
            <a:r>
              <a:rPr sz="1200" dirty="0"/>
              <a:t> </a:t>
            </a:r>
            <a:r>
              <a:rPr sz="1200" dirty="0" err="1"/>
              <a:t>клиента</a:t>
            </a:r>
            <a:r>
              <a:rPr sz="1200" dirty="0"/>
              <a:t> (</a:t>
            </a:r>
            <a:r>
              <a:rPr sz="1200" dirty="0" err="1"/>
              <a:t>заемщика</a:t>
            </a:r>
            <a:r>
              <a:rPr sz="1200" dirty="0"/>
              <a:t>),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тем</a:t>
            </a:r>
            <a:r>
              <a:rPr sz="1200" dirty="0"/>
              <a:t> </a:t>
            </a:r>
            <a:r>
              <a:rPr sz="1200" dirty="0" err="1"/>
              <a:t>охотнее</a:t>
            </a:r>
            <a:r>
              <a:rPr sz="1200" dirty="0"/>
              <a:t> </a:t>
            </a:r>
            <a:r>
              <a:rPr sz="1200" dirty="0" err="1"/>
              <a:t>он</a:t>
            </a:r>
            <a:r>
              <a:rPr sz="1200" dirty="0"/>
              <a:t> </a:t>
            </a:r>
            <a:r>
              <a:rPr sz="1200" dirty="0" err="1"/>
              <a:t>дает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 в </a:t>
            </a:r>
            <a:r>
              <a:rPr sz="1200" dirty="0" err="1"/>
              <a:t>долг</a:t>
            </a:r>
            <a:r>
              <a:rPr sz="1200" dirty="0"/>
              <a:t>, </a:t>
            </a:r>
            <a:r>
              <a:rPr sz="1200" dirty="0" err="1"/>
              <a:t>ведь</a:t>
            </a:r>
            <a:r>
              <a:rPr sz="1200" dirty="0"/>
              <a:t> </a:t>
            </a:r>
            <a:r>
              <a:rPr sz="1200" dirty="0" err="1"/>
              <a:t>кредитование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него</a:t>
            </a:r>
            <a:r>
              <a:rPr sz="1200" dirty="0"/>
              <a:t> </a:t>
            </a:r>
            <a:r>
              <a:rPr sz="1200" dirty="0" err="1"/>
              <a:t>способ</a:t>
            </a:r>
            <a:r>
              <a:rPr sz="1200" dirty="0"/>
              <a:t> </a:t>
            </a:r>
            <a:r>
              <a:rPr sz="1200" dirty="0" err="1"/>
              <a:t>заработать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/>
              <a:t>(</a:t>
            </a:r>
            <a:r>
              <a:rPr sz="1200" dirty="0" err="1"/>
              <a:t>за</a:t>
            </a:r>
            <a:r>
              <a:rPr sz="1200" dirty="0"/>
              <a:t> </a:t>
            </a:r>
            <a:r>
              <a:rPr sz="1200" dirty="0" err="1"/>
              <a:t>счет</a:t>
            </a:r>
            <a:r>
              <a:rPr sz="1200" dirty="0"/>
              <a:t> </a:t>
            </a:r>
            <a:r>
              <a:rPr sz="1200" dirty="0" err="1"/>
              <a:t>процентов</a:t>
            </a:r>
            <a:r>
              <a:rPr sz="1200" dirty="0"/>
              <a:t> </a:t>
            </a:r>
            <a:r>
              <a:rPr sz="1200" dirty="0" err="1"/>
              <a:t>выплачиваемых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кредитам</a:t>
            </a:r>
            <a:r>
              <a:rPr sz="1200" dirty="0"/>
              <a:t>). 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Таким</a:t>
            </a:r>
            <a:r>
              <a:rPr sz="1200" dirty="0"/>
              <a:t> </a:t>
            </a:r>
            <a:r>
              <a:rPr sz="1200" dirty="0" err="1"/>
              <a:t>подтверждением</a:t>
            </a:r>
            <a:r>
              <a:rPr sz="1200" dirty="0"/>
              <a:t> </a:t>
            </a:r>
            <a:r>
              <a:rPr sz="1200" dirty="0" err="1"/>
              <a:t>собственной</a:t>
            </a:r>
            <a:r>
              <a:rPr sz="1200" dirty="0"/>
              <a:t> </a:t>
            </a:r>
            <a:r>
              <a:rPr sz="1200" dirty="0" err="1"/>
              <a:t>надежности</a:t>
            </a:r>
            <a:r>
              <a:rPr sz="1200" dirty="0"/>
              <a:t> </a:t>
            </a:r>
            <a:r>
              <a:rPr sz="1200" dirty="0" err="1"/>
              <a:t>служат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хорошая</a:t>
            </a:r>
            <a:r>
              <a:rPr sz="1200" dirty="0"/>
              <a:t> </a:t>
            </a:r>
            <a:r>
              <a:rPr sz="1200" dirty="0" err="1"/>
              <a:t>кредитная</a:t>
            </a:r>
            <a:r>
              <a:rPr sz="1200" dirty="0"/>
              <a:t> </a:t>
            </a:r>
            <a:r>
              <a:rPr sz="1200" dirty="0" err="1"/>
              <a:t>история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документы</a:t>
            </a:r>
            <a:r>
              <a:rPr sz="1200" dirty="0"/>
              <a:t>, </a:t>
            </a:r>
            <a:r>
              <a:rPr sz="1200" dirty="0" err="1"/>
              <a:t>подтверждающие</a:t>
            </a:r>
            <a:r>
              <a:rPr sz="1200" dirty="0"/>
              <a:t> </a:t>
            </a:r>
            <a:r>
              <a:rPr sz="1200" dirty="0" err="1"/>
              <a:t>платежеспособность</a:t>
            </a:r>
            <a:r>
              <a:rPr sz="1200" dirty="0"/>
              <a:t> (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sz="1200" dirty="0" err="1"/>
              <a:t>справка</a:t>
            </a:r>
            <a:r>
              <a:rPr sz="1200" dirty="0"/>
              <a:t> </a:t>
            </a:r>
            <a:r>
              <a:rPr sz="1200" dirty="0" err="1"/>
              <a:t>с</a:t>
            </a:r>
            <a:r>
              <a:rPr sz="1200" dirty="0"/>
              <a:t> </a:t>
            </a:r>
            <a:r>
              <a:rPr sz="1200" dirty="0" err="1"/>
              <a:t>места</a:t>
            </a:r>
            <a:r>
              <a:rPr sz="1200" dirty="0"/>
              <a:t> </a:t>
            </a:r>
            <a:r>
              <a:rPr sz="1200" dirty="0" err="1"/>
              <a:t>работы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справка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доходах</a:t>
            </a:r>
            <a:r>
              <a:rPr sz="1200" dirty="0"/>
              <a:t>), </a:t>
            </a:r>
            <a:r>
              <a:rPr sz="1200" dirty="0" err="1"/>
              <a:t>залог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поручительство</a:t>
            </a:r>
            <a:r>
              <a:rPr sz="1200" dirty="0"/>
              <a:t>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05DF6C35-4D4C-9846-8A93-00F911F7544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72BB5B8C-29EF-424F-A605-D4D7C6A77D1C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134DDD62-7D46-1C42-924C-23EF59AB59EC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E8E1F1E2-A727-F647-89CC-5F51BE900FB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7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90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7</a:t>
            </a:r>
          </a:p>
        </p:txBody>
      </p:sp>
      <p:sp>
        <p:nvSpPr>
          <p:cNvPr id="391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2" name="Прямоугольник 30"/>
          <p:cNvSpPr txBox="1"/>
          <p:nvPr/>
        </p:nvSpPr>
        <p:spPr>
          <a:xfrm>
            <a:off x="585061" y="1386419"/>
            <a:ext cx="7909125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подкрепленный</a:t>
            </a:r>
            <a:r>
              <a:rPr sz="1200" dirty="0"/>
              <a:t> </a:t>
            </a:r>
            <a:r>
              <a:rPr sz="1200" dirty="0" err="1"/>
              <a:t>залогом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поручительством</a:t>
            </a:r>
            <a:r>
              <a:rPr sz="1200" dirty="0"/>
              <a:t> </a:t>
            </a:r>
            <a:r>
              <a:rPr sz="1200" dirty="0" err="1"/>
              <a:t>называется</a:t>
            </a:r>
            <a:r>
              <a:rPr sz="1200" dirty="0"/>
              <a:t> </a:t>
            </a:r>
            <a:r>
              <a:rPr sz="1200" b="1" dirty="0" err="1"/>
              <a:t>обеспеченным</a:t>
            </a:r>
            <a:r>
              <a:rPr sz="1200" b="1" dirty="0"/>
              <a:t> </a:t>
            </a:r>
            <a:r>
              <a:rPr sz="1200" b="1" dirty="0" err="1"/>
              <a:t>кредитом</a:t>
            </a:r>
            <a:r>
              <a:rPr sz="1200" b="1" dirty="0"/>
              <a:t>.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Залог</a:t>
            </a:r>
            <a:r>
              <a:rPr sz="1200" dirty="0"/>
              <a:t> </a:t>
            </a:r>
            <a:r>
              <a:rPr sz="1200" b="0" dirty="0"/>
              <a:t>— </a:t>
            </a:r>
            <a:r>
              <a:rPr sz="1200" b="0" dirty="0" err="1"/>
              <a:t>это</a:t>
            </a:r>
            <a:r>
              <a:rPr sz="1200" b="0" dirty="0"/>
              <a:t> </a:t>
            </a:r>
            <a:r>
              <a:rPr sz="1200" b="0" dirty="0" err="1"/>
              <a:t>ваше</a:t>
            </a:r>
            <a:r>
              <a:rPr sz="1200" b="0" dirty="0"/>
              <a:t> </a:t>
            </a:r>
            <a:r>
              <a:rPr sz="1200" b="0" dirty="0" err="1"/>
              <a:t>имущество</a:t>
            </a:r>
            <a:r>
              <a:rPr sz="1200" b="0" dirty="0"/>
              <a:t>, </a:t>
            </a:r>
            <a:r>
              <a:rPr sz="1200" b="0" dirty="0" err="1"/>
              <a:t>деньги</a:t>
            </a:r>
            <a:r>
              <a:rPr sz="1200" b="0" dirty="0"/>
              <a:t> </a:t>
            </a:r>
            <a:r>
              <a:rPr sz="1200" b="0" dirty="0" err="1"/>
              <a:t>или</a:t>
            </a:r>
            <a:r>
              <a:rPr sz="1200" b="0" dirty="0"/>
              <a:t> </a:t>
            </a:r>
            <a:r>
              <a:rPr sz="1200" b="0" dirty="0" err="1"/>
              <a:t>ценности</a:t>
            </a:r>
            <a:r>
              <a:rPr sz="1200" b="0" dirty="0"/>
              <a:t>, </a:t>
            </a:r>
            <a:r>
              <a:rPr sz="1200" b="0" dirty="0" err="1"/>
              <a:t>которые</a:t>
            </a:r>
            <a:r>
              <a:rPr sz="1200" b="0" dirty="0"/>
              <a:t> </a:t>
            </a:r>
            <a:r>
              <a:rPr sz="1200" b="0" dirty="0" err="1"/>
              <a:t>вы</a:t>
            </a:r>
            <a:r>
              <a:rPr sz="1200" b="0" dirty="0"/>
              <a:t> </a:t>
            </a:r>
            <a:r>
              <a:rPr sz="1200" b="0" dirty="0" err="1"/>
              <a:t>гарантируете</a:t>
            </a:r>
            <a:r>
              <a:rPr sz="1200" b="0" dirty="0"/>
              <a:t> </a:t>
            </a:r>
            <a:r>
              <a:rPr sz="1200" b="0" dirty="0" err="1"/>
              <a:t>отдать</a:t>
            </a:r>
            <a:r>
              <a:rPr sz="1200" b="0" dirty="0"/>
              <a:t> </a:t>
            </a:r>
            <a:r>
              <a:rPr sz="1200" b="0" dirty="0" err="1"/>
              <a:t>банку</a:t>
            </a:r>
            <a:r>
              <a:rPr sz="1200" b="0" dirty="0"/>
              <a:t>,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если</a:t>
            </a:r>
            <a:r>
              <a:rPr sz="1200" b="0" dirty="0"/>
              <a:t> </a:t>
            </a:r>
            <a:r>
              <a:rPr sz="1200" b="0" dirty="0" err="1"/>
              <a:t>не</a:t>
            </a:r>
            <a:r>
              <a:rPr sz="1200" b="0" dirty="0"/>
              <a:t> </a:t>
            </a:r>
            <a:r>
              <a:rPr sz="1200" b="0" dirty="0" err="1"/>
              <a:t>выплатите</a:t>
            </a:r>
            <a:r>
              <a:rPr sz="1200" b="0" dirty="0"/>
              <a:t> </a:t>
            </a:r>
            <a:r>
              <a:rPr sz="1200" b="0" dirty="0" err="1"/>
              <a:t>кредит</a:t>
            </a:r>
            <a:r>
              <a:rPr sz="1200" b="0" dirty="0"/>
              <a:t>.</a:t>
            </a:r>
            <a:endParaRPr lang="ru-RU" sz="1200" b="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sz="1200" b="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Если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берете</a:t>
            </a:r>
            <a:r>
              <a:rPr sz="1200" dirty="0"/>
              <a:t> </a:t>
            </a:r>
            <a:r>
              <a:rPr sz="1200" dirty="0" err="1"/>
              <a:t>ипотеку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автокредит</a:t>
            </a:r>
            <a:r>
              <a:rPr sz="1200" dirty="0"/>
              <a:t>, </a:t>
            </a:r>
            <a:r>
              <a:rPr sz="1200" dirty="0" err="1"/>
              <a:t>залогом</a:t>
            </a:r>
            <a:r>
              <a:rPr sz="1200" dirty="0"/>
              <a:t> </a:t>
            </a:r>
            <a:r>
              <a:rPr sz="1200" dirty="0" err="1"/>
              <a:t>становятся</a:t>
            </a:r>
            <a:r>
              <a:rPr sz="1200" dirty="0"/>
              <a:t> </a:t>
            </a:r>
            <a:r>
              <a:rPr sz="1200" dirty="0" err="1"/>
              <a:t>сами</a:t>
            </a:r>
            <a:r>
              <a:rPr sz="1200" dirty="0"/>
              <a:t> </a:t>
            </a:r>
            <a:r>
              <a:rPr sz="1200" dirty="0" err="1"/>
              <a:t>недвижимость</a:t>
            </a:r>
            <a:r>
              <a:rPr sz="1200" dirty="0"/>
              <a:t> </a:t>
            </a:r>
            <a:r>
              <a:rPr sz="1200" dirty="0" err="1"/>
              <a:t>или</a:t>
            </a:r>
            <a:r>
              <a:rPr sz="1200" dirty="0"/>
              <a:t> </a:t>
            </a:r>
            <a:r>
              <a:rPr sz="1200" dirty="0" err="1"/>
              <a:t>автомобиль</a:t>
            </a:r>
            <a:r>
              <a:rPr sz="1200" dirty="0"/>
              <a:t>.</a:t>
            </a:r>
            <a:endParaRPr lang="ru-RU"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 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Поручительство</a:t>
            </a:r>
            <a:r>
              <a:rPr sz="1200" b="0" dirty="0"/>
              <a:t> — </a:t>
            </a:r>
            <a:r>
              <a:rPr sz="1200" b="0" dirty="0" err="1"/>
              <a:t>это</a:t>
            </a:r>
            <a:r>
              <a:rPr sz="1200" b="0" dirty="0"/>
              <a:t> </a:t>
            </a:r>
            <a:r>
              <a:rPr sz="1200" b="0" dirty="0" err="1"/>
              <a:t>обязательство</a:t>
            </a:r>
            <a:r>
              <a:rPr sz="1200" b="0" dirty="0"/>
              <a:t>, </a:t>
            </a:r>
            <a:r>
              <a:rPr sz="1200" b="0" dirty="0" err="1"/>
              <a:t>которое</a:t>
            </a:r>
            <a:r>
              <a:rPr sz="1200" b="0" dirty="0"/>
              <a:t> </a:t>
            </a:r>
            <a:r>
              <a:rPr sz="1200" b="0" dirty="0" err="1"/>
              <a:t>берет</a:t>
            </a:r>
            <a:r>
              <a:rPr sz="1200" b="0" dirty="0"/>
              <a:t> </a:t>
            </a:r>
            <a:r>
              <a:rPr sz="1200" b="0" dirty="0" err="1"/>
              <a:t>на</a:t>
            </a:r>
            <a:r>
              <a:rPr sz="1200" b="0" dirty="0"/>
              <a:t> </a:t>
            </a:r>
            <a:r>
              <a:rPr sz="1200" b="0" dirty="0" err="1"/>
              <a:t>себя</a:t>
            </a:r>
            <a:r>
              <a:rPr sz="1200" b="0" dirty="0"/>
              <a:t> </a:t>
            </a:r>
            <a:r>
              <a:rPr sz="1200" b="0" dirty="0" err="1"/>
              <a:t>ваш</a:t>
            </a:r>
            <a:r>
              <a:rPr sz="1200" b="0" dirty="0"/>
              <a:t> </a:t>
            </a:r>
            <a:r>
              <a:rPr sz="1200" b="0" dirty="0" err="1"/>
              <a:t>друг</a:t>
            </a:r>
            <a:r>
              <a:rPr sz="1200" b="0" dirty="0"/>
              <a:t> </a:t>
            </a:r>
            <a:r>
              <a:rPr sz="1200" b="0" dirty="0" err="1"/>
              <a:t>или</a:t>
            </a:r>
            <a:r>
              <a:rPr sz="1200" b="0" dirty="0"/>
              <a:t> </a:t>
            </a:r>
            <a:r>
              <a:rPr sz="1200" b="0" dirty="0" err="1"/>
              <a:t>родственник</a:t>
            </a:r>
            <a:r>
              <a:rPr sz="1200" b="0" dirty="0"/>
              <a:t>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перед</a:t>
            </a:r>
            <a:r>
              <a:rPr sz="1200" b="0" dirty="0"/>
              <a:t> </a:t>
            </a:r>
            <a:r>
              <a:rPr sz="1200" b="0" dirty="0" err="1"/>
              <a:t>кредитором</a:t>
            </a:r>
            <a:r>
              <a:rPr sz="1200" b="0" dirty="0"/>
              <a:t>. </a:t>
            </a:r>
            <a:r>
              <a:rPr sz="1200" b="0" dirty="0" err="1"/>
              <a:t>Этот</a:t>
            </a:r>
            <a:r>
              <a:rPr sz="1200" b="0" dirty="0"/>
              <a:t> </a:t>
            </a:r>
            <a:r>
              <a:rPr sz="1200" b="0" dirty="0" err="1"/>
              <a:t>человек</a:t>
            </a:r>
            <a:r>
              <a:rPr sz="1200" b="0" dirty="0"/>
              <a:t> </a:t>
            </a:r>
            <a:r>
              <a:rPr sz="1200" b="0" dirty="0" err="1"/>
              <a:t>подписывает</a:t>
            </a:r>
            <a:r>
              <a:rPr sz="1200" b="0" dirty="0"/>
              <a:t> </a:t>
            </a:r>
            <a:r>
              <a:rPr sz="1200" b="0" dirty="0" err="1"/>
              <a:t>договор</a:t>
            </a:r>
            <a:r>
              <a:rPr sz="1200" b="0" dirty="0"/>
              <a:t>, </a:t>
            </a:r>
            <a:r>
              <a:rPr sz="1200" b="0" dirty="0" err="1"/>
              <a:t>который</a:t>
            </a:r>
            <a:r>
              <a:rPr sz="1200" b="0" dirty="0"/>
              <a:t> </a:t>
            </a:r>
            <a:r>
              <a:rPr sz="1200" b="0" dirty="0" err="1"/>
              <a:t>гарантирует</a:t>
            </a:r>
            <a:r>
              <a:rPr sz="1200" b="0" dirty="0"/>
              <a:t>, </a:t>
            </a:r>
            <a:r>
              <a:rPr sz="1200" b="0" dirty="0" err="1"/>
              <a:t>что</a:t>
            </a:r>
            <a:r>
              <a:rPr sz="1200" b="0" dirty="0"/>
              <a:t> </a:t>
            </a:r>
            <a:r>
              <a:rPr sz="1200" b="0" dirty="0" err="1"/>
              <a:t>вы</a:t>
            </a:r>
            <a:r>
              <a:rPr sz="1200" b="0" dirty="0"/>
              <a:t> </a:t>
            </a:r>
            <a:r>
              <a:rPr sz="1200" b="0" dirty="0" err="1"/>
              <a:t>отдадите</a:t>
            </a:r>
            <a:r>
              <a:rPr sz="1200" b="0" dirty="0"/>
              <a:t>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или</a:t>
            </a:r>
            <a:r>
              <a:rPr sz="1200" b="0" dirty="0"/>
              <a:t> </a:t>
            </a:r>
            <a:r>
              <a:rPr sz="1200" b="0" dirty="0" err="1"/>
              <a:t>заем</a:t>
            </a:r>
            <a:r>
              <a:rPr sz="1200" b="0" dirty="0"/>
              <a:t>. </a:t>
            </a:r>
            <a:r>
              <a:rPr sz="1200" b="0" dirty="0" err="1"/>
              <a:t>Если</a:t>
            </a:r>
            <a:r>
              <a:rPr sz="1200" b="0" dirty="0"/>
              <a:t> </a:t>
            </a:r>
            <a:r>
              <a:rPr sz="1200" b="0" dirty="0" err="1"/>
              <a:t>вы</a:t>
            </a:r>
            <a:r>
              <a:rPr sz="1200" b="0" dirty="0"/>
              <a:t> </a:t>
            </a:r>
            <a:r>
              <a:rPr sz="1200" b="0" dirty="0" err="1"/>
              <a:t>не</a:t>
            </a:r>
            <a:r>
              <a:rPr sz="1200" b="0" dirty="0"/>
              <a:t> </a:t>
            </a:r>
            <a:r>
              <a:rPr sz="1200" b="0" dirty="0" err="1"/>
              <a:t>сможете</a:t>
            </a:r>
            <a:r>
              <a:rPr sz="1200" b="0" dirty="0"/>
              <a:t> </a:t>
            </a:r>
            <a:r>
              <a:rPr sz="1200" b="0" dirty="0" err="1"/>
              <a:t>это</a:t>
            </a:r>
            <a:r>
              <a:rPr sz="1200" b="0" dirty="0"/>
              <a:t> </a:t>
            </a:r>
            <a:r>
              <a:rPr sz="1200" b="0" dirty="0" err="1"/>
              <a:t>сделать</a:t>
            </a:r>
            <a:r>
              <a:rPr sz="1200" b="0" dirty="0"/>
              <a:t>, </a:t>
            </a:r>
            <a:r>
              <a:rPr sz="1200" b="0" dirty="0" err="1"/>
              <a:t>кредитор</a:t>
            </a:r>
            <a:r>
              <a:rPr sz="1200" b="0" dirty="0"/>
              <a:t> </a:t>
            </a:r>
            <a:r>
              <a:rPr sz="1200" b="0" dirty="0" err="1"/>
              <a:t>заставит</a:t>
            </a:r>
            <a:r>
              <a:rPr sz="1200" b="0" dirty="0"/>
              <a:t> </a:t>
            </a:r>
            <a:r>
              <a:rPr sz="1200" b="0" dirty="0" err="1"/>
              <a:t>платить</a:t>
            </a:r>
            <a:r>
              <a:rPr sz="1200" b="0" dirty="0"/>
              <a:t> </a:t>
            </a:r>
            <a:r>
              <a:rPr sz="1200" b="0" dirty="0" err="1"/>
              <a:t>вашего</a:t>
            </a:r>
            <a:r>
              <a:rPr sz="1200" b="0" dirty="0"/>
              <a:t> </a:t>
            </a:r>
            <a:r>
              <a:rPr sz="1200" b="0" dirty="0" err="1"/>
              <a:t>поручителя</a:t>
            </a:r>
            <a:r>
              <a:rPr sz="1200" b="0" dirty="0"/>
              <a:t>.</a:t>
            </a:r>
            <a:endParaRPr lang="ru-RU" sz="1200" b="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b="0" dirty="0"/>
              <a:t> </a:t>
            </a:r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sz="1200" dirty="0" err="1"/>
              <a:t>Созаемщик</a:t>
            </a:r>
            <a:r>
              <a:rPr sz="1200" b="0" dirty="0"/>
              <a:t> — </a:t>
            </a:r>
            <a:r>
              <a:rPr sz="1200" b="0" dirty="0" err="1"/>
              <a:t>это</a:t>
            </a:r>
            <a:r>
              <a:rPr sz="1200" b="0" dirty="0"/>
              <a:t> </a:t>
            </a:r>
            <a:r>
              <a:rPr sz="1200" b="0" dirty="0" err="1"/>
              <a:t>человек</a:t>
            </a:r>
            <a:r>
              <a:rPr sz="1200" b="0" dirty="0"/>
              <a:t>, </a:t>
            </a:r>
            <a:r>
              <a:rPr sz="1200" b="0" dirty="0" err="1"/>
              <a:t>который</a:t>
            </a:r>
            <a:r>
              <a:rPr sz="1200" b="0" dirty="0"/>
              <a:t> </a:t>
            </a:r>
            <a:r>
              <a:rPr sz="1200" b="0" dirty="0" err="1"/>
              <a:t>берет</a:t>
            </a:r>
            <a:r>
              <a:rPr sz="1200" b="0" dirty="0"/>
              <a:t> </a:t>
            </a:r>
            <a:r>
              <a:rPr sz="1200" b="0" dirty="0" err="1"/>
              <a:t>кредит</a:t>
            </a:r>
            <a:r>
              <a:rPr sz="1200" b="0" dirty="0"/>
              <a:t> </a:t>
            </a:r>
            <a:r>
              <a:rPr sz="1200" b="0" dirty="0" err="1"/>
              <a:t>или</a:t>
            </a:r>
            <a:r>
              <a:rPr sz="1200" b="0" dirty="0"/>
              <a:t> </a:t>
            </a:r>
            <a:r>
              <a:rPr sz="1200" b="0" dirty="0" err="1"/>
              <a:t>заем</a:t>
            </a:r>
            <a:r>
              <a:rPr sz="1200" b="0" dirty="0"/>
              <a:t> </a:t>
            </a:r>
            <a:r>
              <a:rPr sz="1200" b="0" dirty="0" err="1"/>
              <a:t>вместе</a:t>
            </a:r>
            <a:r>
              <a:rPr sz="1200" b="0" dirty="0"/>
              <a:t> </a:t>
            </a:r>
            <a:r>
              <a:rPr sz="1200" b="0" dirty="0" err="1"/>
              <a:t>с</a:t>
            </a:r>
            <a:r>
              <a:rPr sz="1200" b="0" dirty="0"/>
              <a:t> </a:t>
            </a:r>
            <a:r>
              <a:rPr sz="1200" b="0" dirty="0" err="1"/>
              <a:t>вами</a:t>
            </a:r>
            <a:r>
              <a:rPr sz="1200" b="0" dirty="0"/>
              <a:t>. </a:t>
            </a:r>
            <a:r>
              <a:rPr lang="ru-RU" sz="1200" b="0" dirty="0"/>
              <a:t/>
            </a:r>
            <a:br>
              <a:rPr lang="ru-RU" sz="1200" b="0" dirty="0"/>
            </a:br>
            <a:r>
              <a:rPr sz="1200" b="0" dirty="0" err="1"/>
              <a:t>Как</a:t>
            </a:r>
            <a:r>
              <a:rPr sz="1200" b="0" dirty="0"/>
              <a:t> </a:t>
            </a:r>
            <a:r>
              <a:rPr sz="1200" b="0" dirty="0" err="1"/>
              <a:t>правило</a:t>
            </a:r>
            <a:r>
              <a:rPr sz="1200" b="0" dirty="0"/>
              <a:t>, </a:t>
            </a:r>
            <a:r>
              <a:rPr sz="1200" b="0" dirty="0" err="1"/>
              <a:t>близкий</a:t>
            </a:r>
            <a:r>
              <a:rPr sz="1200" b="0" dirty="0"/>
              <a:t> </a:t>
            </a:r>
            <a:r>
              <a:rPr sz="1200" b="0" dirty="0" err="1"/>
              <a:t>родственник</a:t>
            </a:r>
            <a:r>
              <a:rPr sz="1200" b="0" dirty="0"/>
              <a:t>. </a:t>
            </a:r>
            <a:r>
              <a:rPr sz="1200" b="0" dirty="0" err="1"/>
              <a:t>Он</a:t>
            </a:r>
            <a:r>
              <a:rPr sz="1200" b="0" dirty="0"/>
              <a:t> </a:t>
            </a:r>
            <a:r>
              <a:rPr sz="1200" b="0" dirty="0" err="1"/>
              <a:t>тоже</a:t>
            </a:r>
            <a:r>
              <a:rPr sz="1200" b="0" dirty="0"/>
              <a:t> </a:t>
            </a:r>
            <a:r>
              <a:rPr sz="1200" b="0" dirty="0" err="1"/>
              <a:t>несет</a:t>
            </a:r>
            <a:r>
              <a:rPr sz="1200" b="0" dirty="0"/>
              <a:t> </a:t>
            </a:r>
            <a:r>
              <a:rPr sz="1200" b="0" dirty="0" err="1"/>
              <a:t>ответственность</a:t>
            </a:r>
            <a:r>
              <a:rPr sz="1200" b="0" dirty="0"/>
              <a:t> </a:t>
            </a:r>
            <a:r>
              <a:rPr sz="1200" b="0" dirty="0" err="1"/>
              <a:t>за</a:t>
            </a:r>
            <a:r>
              <a:rPr sz="1200" b="0" dirty="0"/>
              <a:t> </a:t>
            </a:r>
            <a:r>
              <a:rPr sz="1200" b="0" dirty="0" err="1"/>
              <a:t>погашение</a:t>
            </a:r>
            <a:r>
              <a:rPr sz="1200" b="0" dirty="0"/>
              <a:t> </a:t>
            </a:r>
            <a:r>
              <a:rPr sz="1200" b="0" dirty="0" err="1"/>
              <a:t>долга</a:t>
            </a:r>
            <a:r>
              <a:rPr sz="1200" b="0" dirty="0"/>
              <a:t>.</a:t>
            </a:r>
            <a:endParaRPr lang="ru-RU" sz="1200" b="0" dirty="0"/>
          </a:p>
          <a:p>
            <a:pPr>
              <a:defRPr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endParaRPr sz="1200" b="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 err="1"/>
              <a:t>Обычно</a:t>
            </a:r>
            <a:r>
              <a:rPr sz="1200" dirty="0"/>
              <a:t> </a:t>
            </a:r>
            <a:r>
              <a:rPr sz="1200" dirty="0" err="1"/>
              <a:t>созаемщиков</a:t>
            </a:r>
            <a:r>
              <a:rPr sz="1200" dirty="0"/>
              <a:t> </a:t>
            </a:r>
            <a:r>
              <a:rPr sz="1200" dirty="0" err="1"/>
              <a:t>привлекают</a:t>
            </a:r>
            <a:r>
              <a:rPr sz="1200" dirty="0"/>
              <a:t>, </a:t>
            </a:r>
            <a:r>
              <a:rPr sz="1200" dirty="0" err="1"/>
              <a:t>когда</a:t>
            </a:r>
            <a:r>
              <a:rPr sz="1200" dirty="0"/>
              <a:t> </a:t>
            </a:r>
            <a:r>
              <a:rPr sz="1200" dirty="0" err="1"/>
              <a:t>речь</a:t>
            </a:r>
            <a:r>
              <a:rPr sz="1200" dirty="0"/>
              <a:t> </a:t>
            </a:r>
            <a:r>
              <a:rPr sz="1200" dirty="0" err="1"/>
              <a:t>идет</a:t>
            </a:r>
            <a:r>
              <a:rPr sz="1200" dirty="0"/>
              <a:t> </a:t>
            </a:r>
            <a:r>
              <a:rPr sz="1200" dirty="0" err="1"/>
              <a:t>о</a:t>
            </a:r>
            <a:r>
              <a:rPr sz="1200" dirty="0"/>
              <a:t> </a:t>
            </a:r>
            <a:r>
              <a:rPr sz="1200" dirty="0" err="1"/>
              <a:t>крупной</a:t>
            </a:r>
            <a:r>
              <a:rPr sz="1200" dirty="0"/>
              <a:t> </a:t>
            </a:r>
            <a:r>
              <a:rPr sz="1200" dirty="0" err="1"/>
              <a:t>сумме</a:t>
            </a:r>
            <a:r>
              <a:rPr sz="1200" dirty="0"/>
              <a:t>, </a:t>
            </a:r>
            <a:r>
              <a:rPr sz="1200" dirty="0" err="1"/>
              <a:t>а</a:t>
            </a:r>
            <a:r>
              <a:rPr sz="1200" dirty="0"/>
              <a:t> </a:t>
            </a:r>
            <a:r>
              <a:rPr sz="1200" dirty="0" err="1"/>
              <a:t>доходов</a:t>
            </a:r>
            <a:r>
              <a:rPr sz="1200" dirty="0"/>
              <a:t> </a:t>
            </a:r>
            <a:r>
              <a:rPr sz="1200" dirty="0" err="1"/>
              <a:t>одного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человека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хватает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то</a:t>
            </a:r>
            <a:r>
              <a:rPr sz="1200" dirty="0"/>
              <a:t>, </a:t>
            </a:r>
            <a:r>
              <a:rPr sz="1200" dirty="0" err="1"/>
              <a:t>чтобы</a:t>
            </a:r>
            <a:r>
              <a:rPr sz="1200" dirty="0"/>
              <a:t> </a:t>
            </a:r>
            <a:r>
              <a:rPr sz="1200" dirty="0" err="1"/>
              <a:t>выплачивать</a:t>
            </a:r>
            <a:r>
              <a:rPr sz="1200" dirty="0"/>
              <a:t> </a:t>
            </a:r>
            <a:r>
              <a:rPr sz="1200" dirty="0" err="1"/>
              <a:t>такой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.</a:t>
            </a:r>
            <a:r>
              <a:rPr sz="1200" b="1" dirty="0"/>
              <a:t> </a:t>
            </a:r>
            <a:r>
              <a:rPr sz="1200" b="1" dirty="0" err="1"/>
              <a:t>Созаемщик</a:t>
            </a:r>
            <a:r>
              <a:rPr sz="1200" b="1" dirty="0"/>
              <a:t> </a:t>
            </a:r>
            <a:r>
              <a:rPr sz="1200" dirty="0"/>
              <a:t>— </a:t>
            </a:r>
            <a:r>
              <a:rPr sz="1200" dirty="0" err="1"/>
              <a:t>еще</a:t>
            </a:r>
            <a:r>
              <a:rPr sz="1200" dirty="0"/>
              <a:t> </a:t>
            </a:r>
            <a:r>
              <a:rPr sz="1200" dirty="0" err="1"/>
              <a:t>одна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гарантия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кредитора</a:t>
            </a:r>
            <a:r>
              <a:rPr sz="1200" dirty="0"/>
              <a:t>, </a:t>
            </a:r>
            <a:r>
              <a:rPr sz="1200" dirty="0" err="1"/>
              <a:t>что</a:t>
            </a:r>
            <a:r>
              <a:rPr sz="1200" dirty="0"/>
              <a:t> </a:t>
            </a:r>
            <a:r>
              <a:rPr sz="1200" dirty="0" err="1"/>
              <a:t>вы</a:t>
            </a:r>
            <a:r>
              <a:rPr sz="1200" dirty="0"/>
              <a:t> </a:t>
            </a:r>
            <a:r>
              <a:rPr sz="1200" dirty="0" err="1"/>
              <a:t>вернете</a:t>
            </a:r>
            <a:r>
              <a:rPr sz="1200" dirty="0"/>
              <a:t> </a:t>
            </a:r>
            <a:r>
              <a:rPr sz="1200" dirty="0" err="1"/>
              <a:t>деньги</a:t>
            </a:r>
            <a:r>
              <a:rPr sz="1200" dirty="0"/>
              <a:t>. </a:t>
            </a:r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endParaRPr sz="1200" dirty="0"/>
          </a:p>
          <a:p>
            <a: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sz="1200" dirty="0"/>
              <a:t>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1ACA13F0-42FE-9F46-A296-85A5FD3894A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BE4FAE75-0ECB-684C-A570-80B9385BC616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9A09EFF6-431A-074A-9F0A-02C0428986F2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BD84426D-44FD-FB4D-B027-C8BCC7052BB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8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95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rgbClr val="B396EA"/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t>Слайд 8</a:t>
            </a:r>
          </a:p>
        </p:txBody>
      </p:sp>
      <p:sp>
        <p:nvSpPr>
          <p:cNvPr id="396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7" name="Прямоугольник 30"/>
          <p:cNvSpPr txBox="1"/>
          <p:nvPr/>
        </p:nvSpPr>
        <p:spPr>
          <a:xfrm>
            <a:off x="593770" y="2214382"/>
            <a:ext cx="542688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lvl1pPr>
          </a:lstStyle>
          <a:p>
            <a:r>
              <a:rPr sz="1200" dirty="0" err="1"/>
              <a:t>Необеспеченный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оформить</a:t>
            </a:r>
            <a:r>
              <a:rPr sz="1200" dirty="0"/>
              <a:t> </a:t>
            </a:r>
            <a:r>
              <a:rPr sz="1200" dirty="0" err="1"/>
              <a:t>без</a:t>
            </a:r>
            <a:r>
              <a:rPr sz="1200" dirty="0"/>
              <a:t> </a:t>
            </a:r>
            <a:r>
              <a:rPr sz="1200" dirty="0" err="1"/>
              <a:t>залога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поручительства</a:t>
            </a:r>
            <a:r>
              <a:rPr sz="1200" dirty="0"/>
              <a:t>.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Такой</a:t>
            </a:r>
            <a:r>
              <a:rPr sz="1200" dirty="0"/>
              <a:t> </a:t>
            </a:r>
            <a:r>
              <a:rPr sz="1200" dirty="0" err="1"/>
              <a:t>кредит</a:t>
            </a:r>
            <a:r>
              <a:rPr sz="1200" dirty="0"/>
              <a:t> </a:t>
            </a:r>
            <a:r>
              <a:rPr sz="1200" dirty="0" err="1"/>
              <a:t>рассматривается</a:t>
            </a:r>
            <a:r>
              <a:rPr sz="1200" dirty="0"/>
              <a:t> </a:t>
            </a:r>
            <a:r>
              <a:rPr sz="1200" dirty="0" err="1"/>
              <a:t>кредитором</a:t>
            </a:r>
            <a:r>
              <a:rPr sz="1200" dirty="0"/>
              <a:t>,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более</a:t>
            </a:r>
            <a:r>
              <a:rPr sz="1200" dirty="0"/>
              <a:t> </a:t>
            </a:r>
            <a:r>
              <a:rPr sz="1200" dirty="0" err="1"/>
              <a:t>рисковый</a:t>
            </a:r>
            <a:r>
              <a:rPr sz="1200" dirty="0"/>
              <a:t>, </a:t>
            </a:r>
            <a:r>
              <a:rPr sz="1200" dirty="0" err="1"/>
              <a:t>поэтому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процентная</a:t>
            </a:r>
            <a:r>
              <a:rPr sz="1200" dirty="0"/>
              <a:t> </a:t>
            </a:r>
            <a:r>
              <a:rPr sz="1200" dirty="0" err="1"/>
              <a:t>ставка</a:t>
            </a:r>
            <a:r>
              <a:rPr sz="1200" dirty="0"/>
              <a:t> </a:t>
            </a:r>
            <a:r>
              <a:rPr sz="1200" dirty="0" err="1"/>
              <a:t>по</a:t>
            </a:r>
            <a:r>
              <a:rPr sz="1200" dirty="0"/>
              <a:t> </a:t>
            </a:r>
            <a:r>
              <a:rPr sz="1200" dirty="0" err="1"/>
              <a:t>нему</a:t>
            </a:r>
            <a:r>
              <a:rPr sz="1200" dirty="0"/>
              <a:t> </a:t>
            </a:r>
            <a:r>
              <a:rPr sz="1200" dirty="0" err="1"/>
              <a:t>выше</a:t>
            </a:r>
            <a:r>
              <a:rPr sz="1200" dirty="0"/>
              <a:t>. </a:t>
            </a:r>
            <a:r>
              <a:rPr sz="1200" dirty="0" err="1"/>
              <a:t>Но</a:t>
            </a:r>
            <a:r>
              <a:rPr sz="1200" dirty="0"/>
              <a:t> </a:t>
            </a:r>
            <a:r>
              <a:rPr sz="1200" dirty="0" err="1"/>
              <a:t>бывают</a:t>
            </a:r>
            <a:r>
              <a:rPr sz="1200" dirty="0"/>
              <a:t> </a:t>
            </a:r>
            <a:r>
              <a:rPr sz="1200" dirty="0" err="1"/>
              <a:t>и</a:t>
            </a:r>
            <a:r>
              <a:rPr sz="1200" dirty="0"/>
              <a:t> </a:t>
            </a:r>
            <a:r>
              <a:rPr sz="1200" dirty="0" err="1"/>
              <a:t>исключения</a:t>
            </a:r>
            <a:r>
              <a:rPr sz="1200" dirty="0"/>
              <a:t>, </a:t>
            </a:r>
            <a:r>
              <a:rPr sz="1200" dirty="0" err="1"/>
              <a:t>например</a:t>
            </a:r>
            <a:r>
              <a:rPr sz="1200" dirty="0"/>
              <a:t>,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банки</a:t>
            </a:r>
            <a:r>
              <a:rPr sz="1200" dirty="0"/>
              <a:t> </a:t>
            </a:r>
            <a:r>
              <a:rPr sz="1200" dirty="0" err="1"/>
              <a:t>нередко</a:t>
            </a:r>
            <a:r>
              <a:rPr sz="1200" dirty="0"/>
              <a:t> </a:t>
            </a:r>
            <a:r>
              <a:rPr sz="1200" dirty="0" err="1"/>
              <a:t>предлагают</a:t>
            </a:r>
            <a:r>
              <a:rPr sz="1200" dirty="0"/>
              <a:t> </a:t>
            </a:r>
            <a:r>
              <a:rPr sz="1200" dirty="0" err="1"/>
              <a:t>льготные</a:t>
            </a:r>
            <a:r>
              <a:rPr sz="1200" dirty="0"/>
              <a:t> </a:t>
            </a:r>
            <a:r>
              <a:rPr sz="1200" dirty="0" err="1"/>
              <a:t>процентные</a:t>
            </a:r>
            <a:r>
              <a:rPr sz="1200" dirty="0"/>
              <a:t> </a:t>
            </a:r>
            <a:r>
              <a:rPr sz="1200" dirty="0" err="1"/>
              <a:t>ставки</a:t>
            </a:r>
            <a:r>
              <a:rPr sz="1200" dirty="0"/>
              <a:t> </a:t>
            </a:r>
            <a:r>
              <a:rPr sz="1200" dirty="0" err="1"/>
              <a:t>для</a:t>
            </a:r>
            <a:r>
              <a:rPr sz="1200" dirty="0"/>
              <a:t> </a:t>
            </a:r>
            <a:r>
              <a:rPr sz="1200" dirty="0" err="1"/>
              <a:t>зарплатных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клиентов</a:t>
            </a:r>
            <a:r>
              <a:rPr sz="1200" dirty="0"/>
              <a:t> - </a:t>
            </a:r>
            <a:r>
              <a:rPr sz="1200" dirty="0" err="1"/>
              <a:t>тех</a:t>
            </a:r>
            <a:r>
              <a:rPr sz="1200" dirty="0"/>
              <a:t>, </a:t>
            </a:r>
            <a:r>
              <a:rPr sz="1200" dirty="0" err="1"/>
              <a:t>кто</a:t>
            </a:r>
            <a:r>
              <a:rPr sz="1200" dirty="0"/>
              <a:t> </a:t>
            </a:r>
            <a:r>
              <a:rPr sz="1200" dirty="0" err="1"/>
              <a:t>получает</a:t>
            </a:r>
            <a:r>
              <a:rPr sz="1200" dirty="0"/>
              <a:t> </a:t>
            </a:r>
            <a:r>
              <a:rPr sz="1200" dirty="0" err="1"/>
              <a:t>зарплату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карту</a:t>
            </a:r>
            <a:r>
              <a:rPr sz="1200" dirty="0"/>
              <a:t> </a:t>
            </a:r>
            <a:r>
              <a:rPr sz="1200" dirty="0" err="1"/>
              <a:t>этого</a:t>
            </a:r>
            <a:r>
              <a:rPr sz="1200" dirty="0"/>
              <a:t> </a:t>
            </a:r>
            <a:r>
              <a:rPr sz="1200" dirty="0" err="1"/>
              <a:t>банка</a:t>
            </a:r>
            <a:r>
              <a:rPr sz="1200" dirty="0"/>
              <a:t> – </a:t>
            </a:r>
            <a:r>
              <a:rPr sz="1200" dirty="0" err="1"/>
              <a:t>поскольку</a:t>
            </a:r>
            <a:r>
              <a:rPr sz="1200" dirty="0"/>
              <a:t> </a:t>
            </a:r>
            <a:r>
              <a:rPr lang="ru-RU" sz="1200" dirty="0"/>
              <a:t/>
            </a:r>
            <a:br>
              <a:rPr lang="ru-RU" sz="1200" dirty="0"/>
            </a:br>
            <a:r>
              <a:rPr sz="1200" dirty="0" err="1"/>
              <a:t>считает</a:t>
            </a:r>
            <a:r>
              <a:rPr sz="1200" dirty="0"/>
              <a:t> </a:t>
            </a:r>
            <a:r>
              <a:rPr sz="1200" dirty="0" err="1"/>
              <a:t>такого</a:t>
            </a:r>
            <a:r>
              <a:rPr sz="1200" dirty="0"/>
              <a:t> </a:t>
            </a:r>
            <a:r>
              <a:rPr sz="1200" dirty="0" err="1"/>
              <a:t>клиента</a:t>
            </a:r>
            <a:r>
              <a:rPr sz="1200" dirty="0"/>
              <a:t> </a:t>
            </a:r>
            <a:r>
              <a:rPr sz="1200" dirty="0" err="1"/>
              <a:t>более</a:t>
            </a:r>
            <a:r>
              <a:rPr sz="1200" dirty="0"/>
              <a:t> </a:t>
            </a:r>
            <a:r>
              <a:rPr sz="1200" dirty="0" err="1"/>
              <a:t>надежным</a:t>
            </a:r>
            <a:r>
              <a:rPr sz="1200" dirty="0"/>
              <a:t>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D8CDD5F-A785-AF46-8B8C-A9D5FFCEDDD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744681C-4ABD-A745-A5F5-E838CE5155E2}"/>
                </a:ext>
              </a:extLst>
            </p:cNvPr>
            <p:cNvSpPr/>
            <p:nvPr/>
          </p:nvSpPr>
          <p:spPr>
            <a:xfrm>
              <a:off x="516316" y="4878128"/>
              <a:ext cx="14975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rgbClr val="BAA1F8"/>
                  </a:solidFill>
                  <a:latin typeface="Proxima Nova Rg" panose="02000506030000020004" pitchFamily="2" charset="0"/>
                </a:rPr>
                <a:t>КРЕДИТЫ И ЗАЙМЫ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FBD9516A-8DA1-7D43-AFF7-FCD4FD884B09}"/>
                </a:ext>
              </a:extLst>
            </p:cNvPr>
            <p:cNvCxnSpPr>
              <a:cxnSpLocks/>
            </p:cNvCxnSpPr>
            <p:nvPr/>
          </p:nvCxnSpPr>
          <p:spPr>
            <a:xfrm>
              <a:off x="2013842" y="5008933"/>
              <a:ext cx="7180958" cy="0"/>
            </a:xfrm>
            <a:prstGeom prst="line">
              <a:avLst/>
            </a:prstGeom>
            <a:noFill/>
            <a:ln w="12700" cap="flat">
              <a:solidFill>
                <a:srgbClr val="BAA1F8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8D81CEF0-0DC8-D848-A63E-6B219DA42CD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rgbClr val="BAA1F8"/>
                </a:solidFill>
              </a:rPr>
              <a:t>9</a:t>
            </a:r>
            <a:endParaRPr dirty="0">
              <a:solidFill>
                <a:srgbClr val="BAA1F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1116</Words>
  <Application>Microsoft Office PowerPoint</Application>
  <PresentationFormat>Экран (16:9)</PresentationFormat>
  <Paragraphs>300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Arial</vt:lpstr>
      <vt:lpstr>Calibri</vt:lpstr>
      <vt:lpstr>Proxima Nova</vt:lpstr>
      <vt:lpstr>Proxima Nova Extrabold</vt:lpstr>
      <vt:lpstr>Proxima Nova Light</vt:lpstr>
      <vt:lpstr>Proxima Nova Rg</vt:lpstr>
      <vt:lpstr>Специальное оформление</vt:lpstr>
      <vt:lpstr>КРЕДИТЫ  И ЗАЙМЫ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МОШЕННИЧЕСТВО</dc:title>
  <cp:lastModifiedBy>Чагина Ольга Викторовна</cp:lastModifiedBy>
  <cp:revision>13</cp:revision>
  <dcterms:modified xsi:type="dcterms:W3CDTF">2022-06-09T12:51:59Z</dcterms:modified>
</cp:coreProperties>
</file>