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/>
          <p:nvPr/>
        </p:nvPicPr>
        <p:blipFill rotWithShape="1">
          <a:blip r:embed="rId2"/>
          <a:srcRect b="5776"/>
          <a:stretch/>
        </p:blipFill>
        <p:spPr>
          <a:xfrm>
            <a:off x="3175" y="0"/>
            <a:ext cx="9143280" cy="6858000"/>
          </a:xfrm>
          <a:prstGeom prst="rect">
            <a:avLst/>
          </a:prstGeom>
          <a:ln w="9360"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42920" y="4429080"/>
            <a:ext cx="88574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/>
                <a:ea typeface="DejaVu Sans"/>
              </a:rPr>
              <a:t>ОБ ОТЧЕЙ ЗЕМЛЕ ПОЭТИЧЕСКОЙ СТРОЧКОЙ</a:t>
            </a:r>
            <a:endParaRPr lang="ru-RU" sz="3600" b="1" strike="noStrik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A279B56-1C9C-4CF1-B704-C1C076C4047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ВР «МЦБ» им. М.В. Наумова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обслуживания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928" y="112474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Слайд-беседа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733256"/>
            <a:ext cx="478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библиотекарь ОО Г. Рожкова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библиограф ОО 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Хагай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5433" y="64712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4"/>
          <p:cNvPicPr/>
          <p:nvPr/>
        </p:nvPicPr>
        <p:blipFill>
          <a:blip r:embed="rId3"/>
          <a:stretch/>
        </p:blipFill>
        <p:spPr>
          <a:xfrm>
            <a:off x="285840" y="3786120"/>
            <a:ext cx="4142520" cy="30711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857160" y="4143240"/>
            <a:ext cx="307116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Я родом из Донского края.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На свете нет прекрасней рая.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Простор степей, простор песков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И хлебных желтых колосков.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EBBF914-3208-40D8-BCFB-4785FDBAE04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3"/>
          <p:cNvPicPr/>
          <p:nvPr/>
        </p:nvPicPr>
        <p:blipFill>
          <a:blip r:embed="rId2"/>
          <a:stretch/>
        </p:blipFill>
        <p:spPr>
          <a:xfrm>
            <a:off x="72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4"/>
          <p:cNvPicPr/>
          <p:nvPr/>
        </p:nvPicPr>
        <p:blipFill>
          <a:blip r:embed="rId3"/>
          <a:stretch/>
        </p:blipFill>
        <p:spPr>
          <a:xfrm rot="5400000">
            <a:off x="806556" y="3522036"/>
            <a:ext cx="2636912" cy="4035016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571320" y="4500720"/>
            <a:ext cx="3571200" cy="185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u="sng" strike="noStrike" spc="-1" dirty="0">
                <a:solidFill>
                  <a:srgbClr val="000000"/>
                </a:solidFill>
                <a:uFillTx/>
                <a:latin typeface="Segoe Print"/>
                <a:ea typeface="DejaVu Sans"/>
              </a:rPr>
              <a:t>Дон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Блеща средь полей широких,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Вон он льется!.. Здравствуй, Дон!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От сынов твоих далеких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Я принес тебе поклон.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06FE128-7F8D-4F12-94EF-B584D73E652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/>
          <p:cNvPicPr/>
          <p:nvPr/>
        </p:nvPicPr>
        <p:blipFill rotWithShape="1">
          <a:blip r:embed="rId2"/>
          <a:srcRect b="14950"/>
          <a:stretch/>
        </p:blipFill>
        <p:spPr>
          <a:xfrm>
            <a:off x="9898" y="0"/>
            <a:ext cx="9143280" cy="6841431"/>
          </a:xfrm>
          <a:prstGeom prst="rect">
            <a:avLst/>
          </a:prstGeom>
          <a:ln w="9360">
            <a:noFill/>
          </a:ln>
        </p:spPr>
      </p:pic>
      <p:pic>
        <p:nvPicPr>
          <p:cNvPr id="88" name="Рисунок 4"/>
          <p:cNvPicPr/>
          <p:nvPr/>
        </p:nvPicPr>
        <p:blipFill>
          <a:blip r:embed="rId3"/>
          <a:stretch/>
        </p:blipFill>
        <p:spPr>
          <a:xfrm>
            <a:off x="-12902" y="0"/>
            <a:ext cx="5071320" cy="2721406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755576" y="260648"/>
            <a:ext cx="3785400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СТАРИННАЯ КАЗАЧЬЯ СТАНИЦА,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НО КУРЕНЕЙ УЖЕ С ПЛЕТНЯМИ НЕ НАЙДЕШЬ,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ЗДЕСЬ ДАВНО ДОМА ПОД ЧЕРЕПИЦЕЙ,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А ПО УЛИЦЕ ТЫ В ТУФЕЛЬКАХ ПРОЙДЕШЬ.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               </a:t>
            </a:r>
            <a:r>
              <a:rPr lang="ru-RU" sz="1400" b="1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ТАМАРА ПШЕНИЧНАЯ            2008Г.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3168E8-5ACE-4B9E-AE6A-3AA24D807DD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92" name="Рисунок 13"/>
          <p:cNvPicPr/>
          <p:nvPr/>
        </p:nvPicPr>
        <p:blipFill>
          <a:blip r:embed="rId3"/>
          <a:stretch/>
        </p:blipFill>
        <p:spPr>
          <a:xfrm>
            <a:off x="5002560" y="-72000"/>
            <a:ext cx="4285440" cy="328536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500800" y="500040"/>
            <a:ext cx="335700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Люблю я Дон, прозрачный и глубокий,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Где дремлет под волной седая старина,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 Простор  зелёный, сказочно далёкий,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Посмотришь вдаль – и нет ему конца!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1A624E-E60E-4C5B-866A-54282E2AB15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4"/>
          <p:cNvPicPr/>
          <p:nvPr/>
        </p:nvPicPr>
        <p:blipFill>
          <a:blip r:embed="rId3"/>
          <a:stretch/>
        </p:blipFill>
        <p:spPr>
          <a:xfrm>
            <a:off x="4500720" y="0"/>
            <a:ext cx="4642560" cy="34772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286240" y="357120"/>
            <a:ext cx="321408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У нас на солнечном Дону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По-своему прекрасна Осень.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Уже окрасило волну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В густую прозелень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И в просинь.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Плывут по глади лепестки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И листья вербы,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Ветром сбитые.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B23CE70-4903-490F-880F-086966477CE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4"/>
          <p:cNvPicPr/>
          <p:nvPr/>
        </p:nvPicPr>
        <p:blipFill>
          <a:blip r:embed="rId3"/>
          <a:stretch/>
        </p:blipFill>
        <p:spPr>
          <a:xfrm rot="5400000">
            <a:off x="6048218" y="94504"/>
            <a:ext cx="3260168" cy="307116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6572160" y="357120"/>
            <a:ext cx="2285280" cy="31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Откуда Дон берет начало,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Где скрыта вечная струя,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Что вниз по руслу величаво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Segoe Print"/>
                <a:ea typeface="DejaVu Sans"/>
              </a:rPr>
              <a:t>Уходит в дальние края?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491353A-45F5-45CF-A98B-7518F9E7BF1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4"/>
          <p:cNvPicPr/>
          <p:nvPr/>
        </p:nvPicPr>
        <p:blipFill>
          <a:blip r:embed="rId3"/>
          <a:stretch/>
        </p:blipFill>
        <p:spPr>
          <a:xfrm>
            <a:off x="5572440" y="-216000"/>
            <a:ext cx="3499560" cy="40712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6069600" y="142560"/>
            <a:ext cx="2642400" cy="47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Благослови нас, Тихий Дон,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На солнце дня, на тишину,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На плеск волны, на меди  звон,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На звёздный, мирный небосклон,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На отходящую ко сну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Россию – мать, на всех одну…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2736247-9857-4275-BD03-386373C38CE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4"/>
          <p:cNvPicPr/>
          <p:nvPr/>
        </p:nvPicPr>
        <p:blipFill>
          <a:blip r:embed="rId3"/>
          <a:stretch/>
        </p:blipFill>
        <p:spPr>
          <a:xfrm>
            <a:off x="-72000" y="3126960"/>
            <a:ext cx="4785480" cy="38570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576000" y="3370320"/>
            <a:ext cx="3571200" cy="32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Прекрасна жизнь в донских краях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В придонье, на лугах, в степях…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Прекрасен Дон, и нет прекрасней мига,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Когда природы ты читаешь книгу.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А если лебеди в краю живут,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Без страха по воде плывут…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Здесь жизнь прекрасна на Дону!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egoe Print"/>
                <a:ea typeface="DejaVu Sans"/>
              </a:rPr>
              <a:t>Любите Родину свою!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E033CD-C385-4765-B3F2-DED00376D18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216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Пользователь</cp:lastModifiedBy>
  <cp:revision>22</cp:revision>
  <dcterms:created xsi:type="dcterms:W3CDTF">2019-07-23T07:44:27Z</dcterms:created>
  <dcterms:modified xsi:type="dcterms:W3CDTF">2019-07-26T09:29:53Z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