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8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00"/>
    <a:srgbClr val="F4EE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D703-8A7A-49C6-AC13-BA27B1F184FE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DB60-069A-4A52-94C8-DCFABFACF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DB60-069A-4A52-94C8-DCFABFACFF6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0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DB60-069A-4A52-94C8-DCFABFACFF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DB60-069A-4A52-94C8-DCFABFACFF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2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3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5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8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6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9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0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Lit.klu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559" cy="68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71392" y="2564904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исатели- юбиляры 2013 г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81874" y="692696"/>
            <a:ext cx="46516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Литературный календарь: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80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ИЮЛЬ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826072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 июля – 120 лет со дня рождения Владимира Владимировича Маяковского (1893-1930), русского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 июля – 110 лет со дня рождения Ольги Ивановны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Высотской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(1903-1970), российской писательницы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июля – 110 лет со дня рождения Георгия Алексеевича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Скребицкого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(1903-1964),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июля – 115 лет со дня рождения Леонида Сергеевича Соболева (1898-1971), русского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июля – 135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Януша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Корчака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(1878-1942), польского писателя и педагога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24 июля – 185 лет со дня рождения Николая Гавриловича Чернышевского (1828-1889), русского писателя, литературного критика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25 июля – 90 лет со дня рождения Марии Кристины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Грипе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1923 г.), шведской писательницы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27 июля – 160 лет со дня рождения Владимира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Галактионовича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Короленко (1853-1921), русского писателя, публициста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29 июля – 95 лет со дня рождения Владимира Дмитриевича Дудинцева (1918-1998),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9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АВГУСТ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806489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августа – 115 лет со дня рождения Василия Ивановича Лебедева-Кумача (1898-1949), российского поэта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 августа – 210 лет со дня рождения Владимира Фёдоровича Одоевского (1803-1869), русского писателя, музыкального критика, деятеля русской культуры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 августа – 135 лет со дня рождения Раисы Адамовны Кудашевой (1878-1964), русской поэтессы, автора слов песни «В лесу родилась ёлочка»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 августа – 155 лет со дня рождения Эдит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Несбит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(1858-1924), английской писательницы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17 августа – 215 лет со дня рождения Антона Антоновича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Дельвига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(1798-1831), русского поэта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17 августа – 80 лет со дня рождения Сергея Ивановича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Сивоконя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1933 г.), российского литературного критика детской литературы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августа – 195 лет со дня рождения Эмилии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Бронте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(Эллис Белл) (1818-1848), английской писательницы, поэтессы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21 августа – 100 лет со дня рождения Виктора Сергеевича Розова (1913-2004), русского писателя и драматурга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августа – 105 лет со дня рождения Леонида Пантелеева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1908-1987),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русского писателя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26 августа – 100 лет со дня рождения Александра Борисовича Чаковского (1913-1994), российского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31 августа – 105 лет со дня рождения Уильяма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Сарояна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(1908-1981), американского писателя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630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60648"/>
            <a:ext cx="8591550" cy="50405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СЕНТЯБРЬ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848872" cy="60932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 со дня рождения Надежды Андреевны Дуровой (1783-1866), участницы Отечественной войны 1812 года, русской писательницы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сентября – 80 лет со дня рождения Натальи Игоревны Романовой (1933-2005), российской писательницы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сентября – 90 лет со дня рождения Эдуарда Аркадьевича Асадова (1923-2004), российского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сентября – 90 лет со дня рождения Расула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Гамзатовича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Гамзатова (1923-2003), аварского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 сентября – 95 лет со дня рождения Бориса Владимировича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(1918-2000), российского поэта и переводчика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 сентября – 185 лет со дня рождения Льва Николаевича Толстого (1828-1910), русского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 сентября – 90 лет со дня рождения Григория Яковлевича Бакланова (1923-2009), российского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писателя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61625E"/>
              </a:buClr>
              <a:buNone/>
            </a:pPr>
            <a:r>
              <a:rPr lang="ru-RU" sz="1600" dirty="0">
                <a:solidFill>
                  <a:srgbClr val="48231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15 сентября – 400 лет со дня рождения Франсуа де Ларошфуко (1613-1680), французского писателя и мыслителя</a:t>
            </a:r>
            <a:endParaRPr lang="ru-RU" sz="1600" dirty="0">
              <a:solidFill>
                <a:srgbClr val="48231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61625E"/>
              </a:buClr>
              <a:buNone/>
            </a:pPr>
            <a:r>
              <a:rPr lang="ru-RU" sz="1600" dirty="0">
                <a:solidFill>
                  <a:srgbClr val="48231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 сентября – 60 лет со дня рождения Дины Ильиничны </a:t>
            </a:r>
            <a:r>
              <a:rPr lang="ru-RU" sz="1600" dirty="0" err="1">
                <a:solidFill>
                  <a:srgbClr val="48231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Рубиной</a:t>
            </a:r>
            <a:r>
              <a:rPr lang="ru-RU" sz="1600" dirty="0">
                <a:solidFill>
                  <a:srgbClr val="48231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(род. 1953 г.), российской писательницы (ныне живущей в Израиле)</a:t>
            </a:r>
            <a:endParaRPr lang="ru-RU" sz="1600" dirty="0">
              <a:solidFill>
                <a:srgbClr val="48231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1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88640"/>
            <a:ext cx="859155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СЕНТЯБРЬ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920880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сентября – 85 лет со дня рождения Генриха Вениаминовича Сапгира (1928-1999), российского поэта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23 сентября – 120 лет со дня рождения Алексея Фёдоровича Лосева (1893-1988), русского философа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23 сентября – 305 лет со дня рождения Антиоха Дмитриевича Кантемира (1708-1744), русского поэта, основоположника классицизма в литературе и поэзии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24 сентября – 115 лет со дня рождения Георгия Петровича Шторма (1898-1978), российского писателя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26 сентября – 90 лет со дня рождения Александра Петровича Межирова (1923-2009), российского поэта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27 сентября – 210 лет со дня рождения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Проспера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Мериме (1803-1870), французского писателя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28 сентября – 105 лет со дня рождения Ираклия Луарсабовича Андроникова (1908-1990), российского писателя и литературоведа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28 сентября – 95 лет со дня рождения Василия Алексеевича Сухомлинского (1918-1970), российского педагога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1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155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ОКТЯБРЬ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94140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октября – Есенинский праздник поэзии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октября – 140 лет со дня рождения Вячеслава Яковлевича Шишкова (1873-1945), русского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октября -140 лет со дня рождения Ивана Сергеевича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Шмелёва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(1873-1950), русского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октября – 300 лет со дня рождения Дени Дидро (1713-1784), французского философа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октября – 190 лет со дня рождения Ивана Сергеевича Аксакова (1823-1886), русского писателя, публициста, идеолога славянофильства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октября – 150 лет со дня рождения Владимира Афанасьевича Обручева (1863-1956), русского геолога, географа,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 октября – 75 лет со дня рождения Владимира Петровича Крапивина (род. 1938 г.), российского писателя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октября – 95 лет со дня рождения Александра Аркадьевича Галича  (1918-1977), российского поэта, писателя, сценариста и драматурга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 октября – 90 лет со дня рождения Николая Константиновича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Доризо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(1923-2011), российского поэта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 октября – 170 лет со дня рождения Глеба Ивановича Успенского (1843-1902), русского писателя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29 октября – 95 лет со дня рождения Михаила Кузьмича Луконина (1918-1976), российского поэта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НОЯБРЬ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76440"/>
            <a:ext cx="777686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ноября – 55 лет со дня рождения Марии Васильевны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Семёновой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1958 г.), российской писательницы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 ноября – 195 лет со дня рождения Андрея Печерского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П.И.Мельникова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(1818-1883), русского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ноября – 100 лет со дня рождения Альбера Камю (1913-1960), французского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 ноября – 195 лет со дня рождения Ивана Сергеевича Тургенева (1818-1883), русского писателя, поэта, драматурга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ноября – 155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Сельмы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Лагерлёф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(1858-1940), шведской писательницы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23 ноября – 105 лет со дня рождения Николая Николаевича Носова (1908-1976), российского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29 ноября – 115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Клайва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Степлза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Льюиса (1898-1963), английского писателя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084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ДЕКАБРЬ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992888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– 100 лет со дня рождения Виктора Юзефовича Драгунского (1913-1972),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– 210 лет со дня рождения Фёдора Ивановича Тютчева (1803-1873), русского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– 200 лет со дня рождения Николая Платоновича Огарёва (1813-1877), русского писателя, поэта, публициста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 декабря – 70 лет со дня рождения Олега Евгеньевича Григорьева (1943-1992), российского детского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декабря – 160 лет со дня рождения Владимира Алексеевича Гиляровского (1853-1935), русского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 декабря – 165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Джоэля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Чэндлера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Харриса (1848-1908),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американского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декабря – 95 лет со дня рождения Александра Исаевича Солженицына (1918-2008),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декабря – 85 лет со дня рождения Чингиза Айтматова (1928-2008), киргизского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 декабря – 140 лет со дня рождения Валерия Яковлевича Брюсова (1873-1924), русского поэта, писателя, литературоведа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 декабря – 110 лет со дня рождения Евгения Петровича Петрова (1903-1942),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декабря – 90 лет со дня рождения Якова Лазаревича Акима (род. 1923 г.), российского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декабря – 215 лет со дня рождения Адама Мицкевича (1798-1855), польского поэта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3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76470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ЯНВАРЬ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8064896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января – 190 лет со дня рождения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Шандора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Петефи (1823-1849), венгерского поэта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 января – 55 лет со дня рождения Тима Собакина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род. 1958 г.), российского писателя, поэта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3 января – 110 лет со дня рождения Александра Альфредовича Бека (1903-1972), российского писателя, публициста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6 января – 85 лет со дня рождения Льва Ивановича Кузьмина (1928-2000), российского писателя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8 января – 100 лет со дня рождения Ярослава Васильевича Смелякова (1913-1972), российского поэта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9 января – 90 лет со дня рождения Бориса Алексеевича Чичибабина (1923-1994), российского поэта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10 января – 130 лет со дня рождения Алексея Николаевича Толстого (1883-1945), российского писателя, драматурга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12 января – 385 лет со дня рождения Шарля Перро (1628-1703), французского писателя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14 января – 90 лет со дня рождения Юрия Иосифовича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Коринца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(1923-1989), российского писателя, поэта, переводчика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8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76470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ЯНВАРЬ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920880" cy="57606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14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января – 195 лет со дня рождения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Сакариаса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Топелиуса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(1818-1898), финского писателя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18 января – 115 лет со дня рождения Александра Ильича Безыменского (1898-1973), российского поэта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19 января – 110 лет со дня рождения Натальи Петровны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Кончаловской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(1903-1988), российской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писательницы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19 января – 140 лет со дня рождения Лидии Алексеевны Чарской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1873-1937), русской писательницы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21 января – 110 лет со дня рождения Николая Михайловича Верзилина (1903-1984), российского писателя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22 января – 85 лет со дня рождения Петра Лукича Проскурина (1928-2001), российского писателя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22 января – 225 лет со дня рождения Джорджа Гордона Байрона (1788-1824), английского писателя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23 января – 230 лет со дня рождения Стендаля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1783-1842), французского писателя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25 января – 75 лет со дня рождения Владимира Семеновича Высоцкого (1938-1980), российского поэта, актера, барда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28 января – 160 лет со дня рождения Владимира Сергеевича Соловьева (1853-1900), русского философа, поэта, публициста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332656"/>
            <a:ext cx="8591550" cy="5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ФЕВРАЛЬ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848872" cy="429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февраля – 140 лет со дня рождения Михаила Михайловича Пришвина (1873-1954), российского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февраля – 185 лет со дня рождения Жюля Верна (1828-1905), французского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 февраля – 230 лет со дня рождения Василия Андреевича Жуковского (1783-1852), русского поэта, переводчика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 февраля – 75 лет со дня рождения Юрия Иосифовича Коваля (1938-1995), российского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февраля – 75 лет со дня рождения Георгия Александровича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Вайнера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1938 г.), российского писателя, сценариста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 февраля – 110 лет со дня рождения Жоржа Сименона (1903-1989), французского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 февраля – 85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Рауда (1928-1996), эстонского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февраля – 85 лет со дня рождения Владимира Лукьяновича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Разумневича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(1928-1996), российского писателя, литературоведа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февраля – 100 лет со дня рождения Эммануила Генриховича Казакевича (1913-1962), российского писателя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86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60648"/>
            <a:ext cx="8591550" cy="6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МАРТ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8064896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марта – 110 лет со дня рождения Натальи Львовны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Забилы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(1903-1985), украинской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писательницы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 марта – 90 лет со дня рождения Святослава Владимировича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Сахарнова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(1923-2012), российского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 марта – 125 лет со дня рождения Антона Семеновича Макаренко (1888-1939), российского педагога,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 марта – 100 лет со дня рождения Сергей Владимирович Михалкова (1913-2009), российского поэта, драматурга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 марта – 110 лет со дня рождения Тамары Григорьевны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Габбе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(1903-1960), российской писательницы, переводчика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 марта – 90 лет со дня рождения Валерия Владимировича Медведева (1923-1997), российского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марта – 80 лет со дня рождения Геннадия Яковлевича Снегирева (1933-2004), российского писателя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марта – 90 лет со дня рождения Михаила Леонидовича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Анчарова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(1923-1990), российского писателя, барда, сценариста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28 марта – 145 лет со дня рождения Максима Горького (наст. имя Алексей Максимович Пешков) (1868-1936), российского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30 марта – 170 лет со дня рождения Константина Михайловича Станюковича (1843-1903), русского писателя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148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АПРЕЛЬ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6021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апреля – 85 лет со дня рождения Валентина Дмитриевича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Берестова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(1928-1998), российского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апреля – 110 лет со дня рождения Софьи Абрамовны Могилевской (1903-1981),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писательницы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апреля – 230 лет со дня рождения Вашингтона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Ирвинга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(1783-1859), американского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апреля – 75 лет со дня рождения Ильи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Рахмиэлевича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Резника (род. 1938 г.), российского поэта-песенника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апреля – 195 лет со дня рождения Томаса Майна Рида (1818-1883), английского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 апреля – 190 лет со дня рождения Александра Николаевича Островского (1823-1886), русского драматурга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 апреля – 80 лет со дня рождения Бориса Натановича Стругацкого (1933-2012), российского писателя, сценариста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апреля – 90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Паулы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Фокс (род. 1923 г.), американской писательницы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23 апреля – 95 лет со дня рождения Мориса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Дрюона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(1918-2009), французского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24 апреля – 105 лет со дня рождения Веры Васильевны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Чаплиной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(1908-1994), российской писательницы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28 апреля – 65 лет со дня рождения Терри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Пратчетта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1948 г.), английского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30 апреля – 130 лет со дня рождения Ярослава Гашека (1883-1923), чешского писателя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МАЙ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632848" cy="5255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мая – 80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Иманта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Зиедониса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1933 г.), латышского поэта, писателя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мая – 110 лет со дня рождения Николая Алексеевича Заболоцкого (1903-1958), российского поэта, переводчика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 мая – 80 лет со дня рождения Андрея Андреевича Вознесенского (1933-2010), российского поэта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 мая – 85 лет со дня рождения Софьи Леонидовны Прокофьевой (род. 1928 г.), российской писательницы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26 мая – 105 лет со дня рождения Алексея Николаевича Арбузова (1908-1986), российского писателя, драматурга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26 мая – 75 лет со дня рождения Людмилы Степановны Петрушевской (род. 1938 г.), российской писательницы, драматурга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27 мая – 110 лет со дня рождения Елены Александровны Благининой (1903-1989), российской поэтессы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27 мая – 80 лет со дня рождения Андрей Георгиевич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Битова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1937), российского писателя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44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801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ИЮНЬ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898080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июня – 90 лет со дня рождения Бориса Андреевича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Можаева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(1923-1996),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июня – Пушкинский день России. (Установлен Указом Президента РФ от 21. 05. 1997 г. № 506 «О 200-летии со дня рождения А. С. Пушкина и установлении Пушкинского дня России»)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 июня – 85 лет со дня рождения Феликса Давидовича Кривина (род. 1928 г.),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 июня – 135 лет со дня рождения Джеймса Оливера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Кервуда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(1878-1927), американского писателя, эколога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 июня – 85 лет со дня рождения Владимира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Брониславовича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Муравьева (род. 1928 г.), российского писателя, переводчика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17 июня – 110 лет со дня рождения Михаила Аркадьевича Светлова (1903-1964), российского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июня – 110 лет со дня рождения Марии Павловны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Прилежаевой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(1903-1989), российской писательницы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июня – 90 лет со дня рождения Георгия Альфредовича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Юрмина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(1923-2007),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июня – 115 лет со дня рождения Эриха Марии Ремарка (1898-1970), немецкого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25 июня – 150 лет со дня рождения Владимира Леонидовича Дурова (1863-1934), русского дрессировщика,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29 июня – 85 лет со дня рождения Владимира Николаевича Корнилова (1928-2002), российского поэта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7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88640"/>
            <a:ext cx="859155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ИЮЛЬ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848872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июля - 130 лет со дня рождения Франца Кафки (1883-1924), австрийского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июля – 95 лет со дня рождения Павла Давыдовича Когана (1918-1942), российского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июля – 110 лет со дня рождения Владимира Григорьевича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русского писателя, художника-иллюстратора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июля – 55 лет со дня рождения Андрея Алексеевича Усачёва (род. 1958 г.), российского детского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июля – 95 лет со дня рождения Джеймса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Олдриджа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(род. 1918 г.), английского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 июля – 85 лет со дня рождения Валентина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Саввича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Пикуля (1928-1990), российского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 июля – 270 лет со дня рождения Гавриила Романовича Державина (1743-1816), русского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 июля – 85 лет со дня рождения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Нодара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Владимировича Думбадзе (1928-1984), грузинского писателя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 июля – 85 лет со дня рождения Андрея Дмитриевича Дементьева (род. 1928 г.), российского поэта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 июля – 90 лет со дня рождения Роберта Шекли (1928-2005), американского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18 июля – 80 лет со дня рождения Евгения Александровича Евтушенко (род. 1933 г.), российского поэта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11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2568</Words>
  <Application>Microsoft Office PowerPoint</Application>
  <PresentationFormat>Экран (4:3)</PresentationFormat>
  <Paragraphs>167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ЯНВАРЬ</vt:lpstr>
      <vt:lpstr>ЯНВАРЬ</vt:lpstr>
      <vt:lpstr>ФЕВРАЛЬ</vt:lpstr>
      <vt:lpstr>МАРТ</vt:lpstr>
      <vt:lpstr>АПРЕЛЬ</vt:lpstr>
      <vt:lpstr>МАЙ</vt:lpstr>
      <vt:lpstr>ИЮНЬ</vt:lpstr>
      <vt:lpstr>ИЮЛЬ</vt:lpstr>
      <vt:lpstr>ИЮЛЬ</vt:lpstr>
      <vt:lpstr>АВГУСТ</vt:lpstr>
      <vt:lpstr>СЕНТЯБРЬ</vt:lpstr>
      <vt:lpstr>СЕНТЯБРЬ</vt:lpstr>
      <vt:lpstr>ОКТЯБРЬ</vt:lpstr>
      <vt:lpstr>НОЯБРЬ</vt:lpstr>
      <vt:lpstr>ДЕКАБРЬ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 станицы Романовской!</dc:title>
  <dc:creator>Администратор</dc:creator>
  <cp:lastModifiedBy>User</cp:lastModifiedBy>
  <cp:revision>24</cp:revision>
  <dcterms:created xsi:type="dcterms:W3CDTF">2013-08-14T08:12:55Z</dcterms:created>
  <dcterms:modified xsi:type="dcterms:W3CDTF">2013-08-15T08:55:24Z</dcterms:modified>
</cp:coreProperties>
</file>